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1" r:id="rId3"/>
    <p:sldMasterId id="2147483678" r:id="rId4"/>
    <p:sldMasterId id="2147483690" r:id="rId5"/>
    <p:sldMasterId id="2147483706" r:id="rId6"/>
  </p:sldMasterIdLst>
  <p:notesMasterIdLst>
    <p:notesMasterId r:id="rId49"/>
  </p:notesMasterIdLst>
  <p:sldIdLst>
    <p:sldId id="258" r:id="rId7"/>
    <p:sldId id="301" r:id="rId8"/>
    <p:sldId id="302" r:id="rId9"/>
    <p:sldId id="303" r:id="rId10"/>
    <p:sldId id="304" r:id="rId11"/>
    <p:sldId id="260" r:id="rId12"/>
    <p:sldId id="305" r:id="rId13"/>
    <p:sldId id="306" r:id="rId14"/>
    <p:sldId id="308" r:id="rId15"/>
    <p:sldId id="307" r:id="rId16"/>
    <p:sldId id="309" r:id="rId17"/>
    <p:sldId id="294" r:id="rId18"/>
    <p:sldId id="263" r:id="rId19"/>
    <p:sldId id="264" r:id="rId20"/>
    <p:sldId id="293" r:id="rId21"/>
    <p:sldId id="270" r:id="rId22"/>
    <p:sldId id="269" r:id="rId23"/>
    <p:sldId id="311" r:id="rId24"/>
    <p:sldId id="310" r:id="rId25"/>
    <p:sldId id="267" r:id="rId26"/>
    <p:sldId id="268" r:id="rId27"/>
    <p:sldId id="312" r:id="rId28"/>
    <p:sldId id="296" r:id="rId29"/>
    <p:sldId id="272" r:id="rId30"/>
    <p:sldId id="274" r:id="rId31"/>
    <p:sldId id="276" r:id="rId32"/>
    <p:sldId id="292" r:id="rId33"/>
    <p:sldId id="279" r:id="rId34"/>
    <p:sldId id="313" r:id="rId35"/>
    <p:sldId id="286" r:id="rId36"/>
    <p:sldId id="290" r:id="rId37"/>
    <p:sldId id="282" r:id="rId38"/>
    <p:sldId id="285" r:id="rId39"/>
    <p:sldId id="289" r:id="rId40"/>
    <p:sldId id="288" r:id="rId41"/>
    <p:sldId id="257" r:id="rId42"/>
    <p:sldId id="281" r:id="rId43"/>
    <p:sldId id="314" r:id="rId44"/>
    <p:sldId id="298" r:id="rId45"/>
    <p:sldId id="278" r:id="rId46"/>
    <p:sldId id="297" r:id="rId47"/>
    <p:sldId id="315" r:id="rId48"/>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6AE"/>
    <a:srgbClr val="F9CF67"/>
    <a:srgbClr val="FF93B7"/>
    <a:srgbClr val="FFBDD3"/>
    <a:srgbClr val="FF6699"/>
    <a:srgbClr val="CCFF99"/>
    <a:srgbClr val="FFCCFF"/>
    <a:srgbClr val="FF0000"/>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8" autoAdjust="0"/>
  </p:normalViewPr>
  <p:slideViewPr>
    <p:cSldViewPr>
      <p:cViewPr varScale="1">
        <p:scale>
          <a:sx n="74" d="100"/>
          <a:sy n="74" d="100"/>
        </p:scale>
        <p:origin x="-1242" y="-90"/>
      </p:cViewPr>
      <p:guideLst>
        <p:guide orient="horz" pos="2161"/>
        <p:guide pos="2880"/>
      </p:guideLst>
    </p:cSldViewPr>
  </p:slideViewPr>
  <p:outlineViewPr>
    <p:cViewPr>
      <p:scale>
        <a:sx n="33" d="100"/>
        <a:sy n="33" d="100"/>
      </p:scale>
      <p:origin x="0" y="899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5" tIns="46588" rIns="93175" bIns="46588"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5" tIns="46588" rIns="93175" bIns="46588" rtlCol="0"/>
          <a:lstStyle>
            <a:lvl1pPr algn="r" fontAlgn="auto">
              <a:spcBef>
                <a:spcPts val="0"/>
              </a:spcBef>
              <a:spcAft>
                <a:spcPts val="0"/>
              </a:spcAft>
              <a:defRPr sz="1200" b="0">
                <a:latin typeface="+mn-lt"/>
                <a:cs typeface="+mn-cs"/>
              </a:defRPr>
            </a:lvl1pPr>
          </a:lstStyle>
          <a:p>
            <a:pPr>
              <a:defRPr/>
            </a:pPr>
            <a:fld id="{620FEE95-0E0F-4F4E-A140-5DE2E7FE14BE}" type="datetimeFigureOut">
              <a:rPr lang="en-US"/>
              <a:pPr>
                <a:defRPr/>
              </a:pPr>
              <a:t>2/18/2015</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75" tIns="46588" rIns="93175" bIns="46588"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5" tIns="46588" rIns="93175" bIns="4658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5" tIns="46588" rIns="93175" bIns="46588"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5" tIns="46588" rIns="93175" bIns="46588" rtlCol="0" anchor="b"/>
          <a:lstStyle>
            <a:lvl1pPr algn="r" fontAlgn="auto">
              <a:spcBef>
                <a:spcPts val="0"/>
              </a:spcBef>
              <a:spcAft>
                <a:spcPts val="0"/>
              </a:spcAft>
              <a:defRPr sz="1200" b="0">
                <a:latin typeface="+mn-lt"/>
                <a:cs typeface="+mn-cs"/>
              </a:defRPr>
            </a:lvl1pPr>
          </a:lstStyle>
          <a:p>
            <a:pPr>
              <a:defRPr/>
            </a:pPr>
            <a:fld id="{D9F83FF7-164E-4CFE-8B8A-A5A805F2CA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MS PGothic" pitchFamily="34" charset="-128"/>
            </a:endParaRP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E9EE5-D90C-4666-9663-9AB7DDB9144B}" type="slidenum">
              <a:rPr lang="en-US" altLang="en-US" smtClean="0">
                <a:latin typeface="Arial" charset="0"/>
                <a:ea typeface="MS PGothic" pitchFamily="34" charset="-128"/>
                <a:cs typeface="Arial" charset="0"/>
              </a:rPr>
              <a:pPr fontAlgn="base">
                <a:spcBef>
                  <a:spcPct val="0"/>
                </a:spcBef>
                <a:spcAft>
                  <a:spcPct val="0"/>
                </a:spcAft>
              </a:pPr>
              <a:t>6</a:t>
            </a:fld>
            <a:endParaRPr lang="en-US" altLang="en-US" smtClean="0">
              <a:latin typeface="Arial" charset="0"/>
              <a:ea typeface="MS PGothic"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2C6AE6-5DA5-4797-8FF2-34D08CE5891F}" type="slidenum">
              <a:rPr lang="en-US">
                <a:solidFill>
                  <a:srgbClr val="000000"/>
                </a:solidFill>
                <a:cs typeface="Arial" charset="0"/>
              </a:rPr>
              <a:pPr fontAlgn="base">
                <a:spcBef>
                  <a:spcPct val="0"/>
                </a:spcBef>
                <a:spcAft>
                  <a:spcPct val="0"/>
                </a:spcAft>
                <a:defRPr/>
              </a:pPr>
              <a:t>34</a:t>
            </a:fld>
            <a:endParaRPr lang="en-US">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2BD647-62F7-4168-929C-4A60B58C4EE0}" type="slidenum">
              <a:rPr lang="en-US">
                <a:solidFill>
                  <a:srgbClr val="000000"/>
                </a:solidFill>
                <a:cs typeface="Arial" charset="0"/>
              </a:rPr>
              <a:pPr fontAlgn="base">
                <a:spcBef>
                  <a:spcPct val="0"/>
                </a:spcBef>
                <a:spcAft>
                  <a:spcPct val="0"/>
                </a:spcAft>
                <a:defRPr/>
              </a:pPr>
              <a:t>35</a:t>
            </a:fld>
            <a:endParaRPr lang="en-US">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33FB6-E115-4A76-801F-707D7CAB58E8}"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1181100" y="698500"/>
            <a:ext cx="4649788" cy="3486150"/>
          </a:xfrm>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C4C165-E4F7-43A6-8D6C-8C7068CBF5A2}" type="slidenum">
              <a:rPr lang="en-US">
                <a:solidFill>
                  <a:srgbClr val="000000"/>
                </a:solidFill>
                <a:cs typeface="Arial" charset="0"/>
              </a:rPr>
              <a:pPr fontAlgn="base">
                <a:spcBef>
                  <a:spcPct val="0"/>
                </a:spcBef>
                <a:spcAft>
                  <a:spcPct val="0"/>
                </a:spcAft>
                <a:defRPr/>
              </a:pPr>
              <a:t>37</a:t>
            </a:fld>
            <a:endParaRPr lang="en-US">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MS PGothic" pitchFamily="34" charset="-128"/>
            </a:endParaRPr>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C9F17D-C0BE-4816-8B24-95096D466149}" type="slidenum">
              <a:rPr lang="en-US" altLang="en-US" smtClean="0">
                <a:latin typeface="Arial" charset="0"/>
                <a:ea typeface="MS PGothic" pitchFamily="34" charset="-128"/>
                <a:cs typeface="Arial" charset="0"/>
              </a:rPr>
              <a:pPr fontAlgn="base">
                <a:spcBef>
                  <a:spcPct val="0"/>
                </a:spcBef>
                <a:spcAft>
                  <a:spcPct val="0"/>
                </a:spcAft>
              </a:pPr>
              <a:t>40</a:t>
            </a:fld>
            <a:endParaRPr lang="en-US" altLang="en-US" smtClean="0">
              <a:latin typeface="Arial" charset="0"/>
              <a:ea typeface="MS PGothic"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MS PGothic" pitchFamily="34" charset="-128"/>
            </a:endParaRP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4316C9-582D-424F-969C-8802128E2053}" type="slidenum">
              <a:rPr lang="en-US" altLang="en-US" smtClean="0">
                <a:latin typeface="Arial" charset="0"/>
                <a:ea typeface="MS PGothic" pitchFamily="34" charset="-128"/>
                <a:cs typeface="Arial" charset="0"/>
              </a:rPr>
              <a:pPr fontAlgn="base">
                <a:spcBef>
                  <a:spcPct val="0"/>
                </a:spcBef>
                <a:spcAft>
                  <a:spcPct val="0"/>
                </a:spcAft>
              </a:pPr>
              <a:t>13</a:t>
            </a:fld>
            <a:endParaRPr lang="en-US" altLang="en-US" smtClean="0">
              <a:latin typeface="Arial" charset="0"/>
              <a:ea typeface="MS PGothic"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2BAA88-619A-43D9-AEDF-AFC7ADE9B1D4}" type="slidenum">
              <a:rPr lang="en-US">
                <a:solidFill>
                  <a:srgbClr val="000000"/>
                </a:solidFill>
                <a:cs typeface="Arial" charset="0"/>
              </a:rPr>
              <a:pPr fontAlgn="base">
                <a:spcBef>
                  <a:spcPct val="0"/>
                </a:spcBef>
                <a:spcAft>
                  <a:spcPct val="0"/>
                </a:spcAft>
                <a:defRPr/>
              </a:pPr>
              <a:t>23</a:t>
            </a:fld>
            <a:endParaRPr lang="en-US">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MS PGothic" pitchFamily="34" charset="-128"/>
            </a:endParaRP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8956EA-406E-4721-BA38-5DE89E147222}" type="slidenum">
              <a:rPr lang="en-US" altLang="en-US" smtClean="0">
                <a:latin typeface="Arial" charset="0"/>
                <a:ea typeface="MS PGothic" pitchFamily="34" charset="-128"/>
                <a:cs typeface="Arial" charset="0"/>
              </a:rPr>
              <a:pPr fontAlgn="base">
                <a:spcBef>
                  <a:spcPct val="0"/>
                </a:spcBef>
                <a:spcAft>
                  <a:spcPct val="0"/>
                </a:spcAft>
              </a:pPr>
              <a:t>25</a:t>
            </a:fld>
            <a:endParaRPr lang="en-US" altLang="en-US" smtClean="0">
              <a:latin typeface="Arial" charset="0"/>
              <a:ea typeface="MS PGothic"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MS PGothic" pitchFamily="34" charset="-128"/>
            </a:endParaRP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7B2410-9433-47E2-9593-CB90A882A81E}" type="slidenum">
              <a:rPr lang="en-US" altLang="en-US" smtClean="0">
                <a:latin typeface="Arial" charset="0"/>
                <a:ea typeface="MS PGothic" pitchFamily="34" charset="-128"/>
                <a:cs typeface="Arial" charset="0"/>
              </a:rPr>
              <a:pPr fontAlgn="base">
                <a:spcBef>
                  <a:spcPct val="0"/>
                </a:spcBef>
                <a:spcAft>
                  <a:spcPct val="0"/>
                </a:spcAft>
              </a:pPr>
              <a:t>26</a:t>
            </a:fld>
            <a:endParaRPr lang="en-US" altLang="en-US" smtClean="0">
              <a:latin typeface="Arial" charset="0"/>
              <a:ea typeface="MS PGothic"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287353-95DA-4789-A80F-C47867A314E5}" type="slidenum">
              <a:rPr lang="en-US">
                <a:solidFill>
                  <a:srgbClr val="000000"/>
                </a:solidFill>
                <a:cs typeface="Arial" charset="0"/>
              </a:rPr>
              <a:pPr fontAlgn="base">
                <a:spcBef>
                  <a:spcPct val="0"/>
                </a:spcBef>
                <a:spcAft>
                  <a:spcPct val="0"/>
                </a:spcAft>
                <a:defRPr/>
              </a:pPr>
              <a:t>30</a:t>
            </a:fld>
            <a:endParaRPr lang="en-US">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89B4F1-19E5-4F6D-A963-3B0FE4D67A8A}" type="slidenum">
              <a:rPr lang="en-US">
                <a:solidFill>
                  <a:srgbClr val="000000"/>
                </a:solidFill>
                <a:cs typeface="Arial" charset="0"/>
              </a:rPr>
              <a:pPr fontAlgn="base">
                <a:spcBef>
                  <a:spcPct val="0"/>
                </a:spcBef>
                <a:spcAft>
                  <a:spcPct val="0"/>
                </a:spcAft>
                <a:defRPr/>
              </a:pPr>
              <a:t>31</a:t>
            </a:fld>
            <a:endParaRPr lang="en-US">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7F719B-5DAD-430B-9EDA-F50AEF22391F}" type="slidenum">
              <a:rPr lang="en-US">
                <a:solidFill>
                  <a:srgbClr val="000000"/>
                </a:solidFill>
                <a:cs typeface="Arial" charset="0"/>
              </a:rPr>
              <a:pPr fontAlgn="base">
                <a:spcBef>
                  <a:spcPct val="0"/>
                </a:spcBef>
                <a:spcAft>
                  <a:spcPct val="0"/>
                </a:spcAft>
                <a:defRPr/>
              </a:pPr>
              <a:t>32</a:t>
            </a:fld>
            <a:endParaRPr lang="en-US">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F0DC38-384A-4C74-A47B-31E4FFFFCCAF}" type="slidenum">
              <a:rPr lang="en-US">
                <a:solidFill>
                  <a:srgbClr val="000000"/>
                </a:solidFill>
                <a:cs typeface="Arial" charset="0"/>
              </a:rPr>
              <a:pPr fontAlgn="base">
                <a:spcBef>
                  <a:spcPct val="0"/>
                </a:spcBef>
                <a:spcAft>
                  <a:spcPct val="0"/>
                </a:spcAft>
                <a:defRPr/>
              </a:pPr>
              <a:t>33</a:t>
            </a:fld>
            <a:endParaRPr 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9AF0ABE9-B53E-4723-80C2-B21E9240056D}" type="datetimeFigureOut">
              <a:rPr lang="en-US"/>
              <a:pPr>
                <a:defRPr/>
              </a:pPr>
              <a:t>2/18/2015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74612178-785E-41B1-B8C1-457DBC375E6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061AAB82-E67E-4B1E-B91F-0EB67B7C48DB}" type="datetimeFigureOut">
              <a:rPr lang="en-US"/>
              <a:pPr>
                <a:defRPr/>
              </a:pPr>
              <a:t>2/18/2015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F380B933-A953-4D6F-907A-227D3633796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ppendi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233363" indent="-233363">
              <a:spcBef>
                <a:spcPts val="600"/>
              </a:spcBef>
              <a:buFont typeface="+mj-lt"/>
              <a:buAutoNum type="arabicPeriod"/>
              <a:defRPr sz="1400" b="1"/>
            </a:lvl1pPr>
            <a:lvl2pPr marL="404813" indent="-169863">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E80738E7-F22F-4B9D-9D13-4C952FE22A91}" type="datetimeFigureOut">
              <a:rPr lang="en-US"/>
              <a:pPr>
                <a:defRPr/>
              </a:pPr>
              <a:t>2/18/2015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7A68542E-E22E-452A-B955-C8CC1743AB5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no first para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346075" indent="-225425">
              <a:spcBef>
                <a:spcPts val="0"/>
              </a:spcBef>
              <a:buFont typeface="Wingdings" pitchFamily="2" charset="2"/>
              <a:buChar char="§"/>
              <a:defRPr sz="2000"/>
            </a:lvl2pPr>
            <a:lvl3pPr marL="679450" indent="-228600">
              <a:spcBef>
                <a:spcPts val="0"/>
              </a:spcBef>
              <a:defRPr sz="2000"/>
            </a:lvl3pPr>
            <a:lvl4pPr>
              <a:spcBef>
                <a:spcPts val="0"/>
              </a:spcBef>
              <a:defRPr sz="2000"/>
            </a:lvl4pPr>
            <a:lvl5pPr>
              <a:spcBef>
                <a:spcPts val="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15EB19C8-70B8-499C-97F5-85ABEE53124E}" type="datetimeFigureOut">
              <a:rPr lang="en-US"/>
              <a:pPr>
                <a:defRPr/>
              </a:pPr>
              <a:t>2/18/2015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407E1C02-EE9A-4221-AC8F-07D29CCAF97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B951FC46-31EE-41EC-A89B-7C5F3193AB52}" type="datetimeFigureOut">
              <a:rPr lang="en-US"/>
              <a:pPr>
                <a:defRPr/>
              </a:pPr>
              <a:t>2/18/2015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AC711DAB-0D84-4BD3-ABEF-8BAF65E34C6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F28C8167-8793-4896-8560-EA9F72BFEA03}" type="datetimeFigureOut">
              <a:rPr lang="en-US"/>
              <a:pPr>
                <a:defRPr/>
              </a:pPr>
              <a:t>2/18/2015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B44727A1-CE2E-4B73-8C34-3581164D838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peSlide_Subhead">
    <p:spTree>
      <p:nvGrpSpPr>
        <p:cNvPr id="1" name=""/>
        <p:cNvGrpSpPr/>
        <p:nvPr/>
      </p:nvGrpSpPr>
      <p:grpSpPr>
        <a:xfrm>
          <a:off x="0" y="0"/>
          <a:ext cx="0" cy="0"/>
          <a:chOff x="0" y="0"/>
          <a:chExt cx="0" cy="0"/>
        </a:xfrm>
      </p:grpSpPr>
      <p:grpSp>
        <p:nvGrpSpPr>
          <p:cNvPr id="5" name="Group 13"/>
          <p:cNvGrpSpPr>
            <a:grpSpLocks noChangeAspect="1"/>
          </p:cNvGrpSpPr>
          <p:nvPr userDrawn="1"/>
        </p:nvGrpSpPr>
        <p:grpSpPr bwMode="auto">
          <a:xfrm>
            <a:off x="457200" y="747713"/>
            <a:ext cx="53975" cy="547687"/>
            <a:chOff x="4119730" y="1200209"/>
            <a:chExt cx="457200" cy="3505141"/>
          </a:xfrm>
        </p:grpSpPr>
        <p:sp>
          <p:nvSpPr>
            <p:cNvPr id="6" name="Oval 14"/>
            <p:cNvSpPr/>
            <p:nvPr/>
          </p:nvSpPr>
          <p:spPr>
            <a:xfrm flipH="1">
              <a:off x="4119730" y="1200209"/>
              <a:ext cx="457200" cy="457190"/>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8" name="Oval 15"/>
            <p:cNvSpPr/>
            <p:nvPr/>
          </p:nvSpPr>
          <p:spPr>
            <a:xfrm flipH="1">
              <a:off x="4119730" y="1962194"/>
              <a:ext cx="457200" cy="457196"/>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9" name="Oval 16"/>
            <p:cNvSpPr/>
            <p:nvPr/>
          </p:nvSpPr>
          <p:spPr>
            <a:xfrm flipH="1">
              <a:off x="4119730" y="2724185"/>
              <a:ext cx="457200" cy="457190"/>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10" name="Oval 17"/>
            <p:cNvSpPr/>
            <p:nvPr/>
          </p:nvSpPr>
          <p:spPr>
            <a:xfrm flipH="1">
              <a:off x="4119730" y="3486169"/>
              <a:ext cx="457200" cy="457196"/>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11" name="Oval 18"/>
            <p:cNvSpPr/>
            <p:nvPr/>
          </p:nvSpPr>
          <p:spPr>
            <a:xfrm flipH="1">
              <a:off x="4119730" y="4248160"/>
              <a:ext cx="457200" cy="457190"/>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57200" y="1295401"/>
            <a:ext cx="8229600" cy="304800"/>
          </a:xfrm>
        </p:spPr>
        <p:txBody>
          <a:bodyPr>
            <a:noAutofit/>
          </a:bodyPr>
          <a:lstStyle>
            <a:lvl1pPr marL="0" indent="0">
              <a:buNone/>
              <a:defRPr sz="1600" b="0"/>
            </a:lvl1pPr>
          </a:lstStyle>
          <a:p>
            <a:pPr lvl="0"/>
            <a:r>
              <a:rPr lang="en-US" dirty="0" smtClean="0"/>
              <a:t>Click to edit Master text styles</a:t>
            </a:r>
          </a:p>
        </p:txBody>
      </p:sp>
      <p:sp>
        <p:nvSpPr>
          <p:cNvPr id="7" name="Text Placeholder 6"/>
          <p:cNvSpPr>
            <a:spLocks noGrp="1"/>
          </p:cNvSpPr>
          <p:nvPr>
            <p:ph type="body" sz="quarter" idx="11"/>
          </p:nvPr>
        </p:nvSpPr>
        <p:spPr>
          <a:xfrm>
            <a:off x="457200" y="1907374"/>
            <a:ext cx="8229600" cy="43688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NoSubhead">
    <p:spTree>
      <p:nvGrpSpPr>
        <p:cNvPr id="1" name=""/>
        <p:cNvGrpSpPr/>
        <p:nvPr/>
      </p:nvGrpSpPr>
      <p:grpSpPr>
        <a:xfrm>
          <a:off x="0" y="0"/>
          <a:ext cx="0" cy="0"/>
          <a:chOff x="0" y="0"/>
          <a:chExt cx="0" cy="0"/>
        </a:xfrm>
      </p:grpSpPr>
      <p:grpSp>
        <p:nvGrpSpPr>
          <p:cNvPr id="4" name="Group 12"/>
          <p:cNvGrpSpPr>
            <a:grpSpLocks noChangeAspect="1"/>
          </p:cNvGrpSpPr>
          <p:nvPr userDrawn="1"/>
        </p:nvGrpSpPr>
        <p:grpSpPr bwMode="auto">
          <a:xfrm>
            <a:off x="457200" y="747713"/>
            <a:ext cx="53975" cy="547687"/>
            <a:chOff x="4119730" y="1200209"/>
            <a:chExt cx="457200" cy="3505141"/>
          </a:xfrm>
        </p:grpSpPr>
        <p:sp>
          <p:nvSpPr>
            <p:cNvPr id="5" name="Oval 13"/>
            <p:cNvSpPr/>
            <p:nvPr/>
          </p:nvSpPr>
          <p:spPr>
            <a:xfrm flipH="1">
              <a:off x="4119730" y="1200209"/>
              <a:ext cx="457200" cy="457190"/>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6" name="Oval 14"/>
            <p:cNvSpPr/>
            <p:nvPr/>
          </p:nvSpPr>
          <p:spPr>
            <a:xfrm flipH="1">
              <a:off x="4119730" y="1962194"/>
              <a:ext cx="457200" cy="457196"/>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7" name="Oval 15"/>
            <p:cNvSpPr/>
            <p:nvPr/>
          </p:nvSpPr>
          <p:spPr>
            <a:xfrm flipH="1">
              <a:off x="4119730" y="2724185"/>
              <a:ext cx="457200" cy="457190"/>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8" name="Oval 16"/>
            <p:cNvSpPr/>
            <p:nvPr/>
          </p:nvSpPr>
          <p:spPr>
            <a:xfrm flipH="1">
              <a:off x="4119730" y="3486169"/>
              <a:ext cx="457200" cy="457196"/>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9" name="Oval 17"/>
            <p:cNvSpPr/>
            <p:nvPr/>
          </p:nvSpPr>
          <p:spPr>
            <a:xfrm flipH="1">
              <a:off x="4119730" y="4248160"/>
              <a:ext cx="457200" cy="457190"/>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peakerTitl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9"/>
          <p:cNvGrpSpPr>
            <a:grpSpLocks noChangeAspect="1"/>
          </p:cNvGrpSpPr>
          <p:nvPr userDrawn="1"/>
        </p:nvGrpSpPr>
        <p:grpSpPr bwMode="auto">
          <a:xfrm>
            <a:off x="631825" y="4811713"/>
            <a:ext cx="53975" cy="547687"/>
            <a:chOff x="4119730" y="1200209"/>
            <a:chExt cx="457200" cy="3505141"/>
          </a:xfrm>
        </p:grpSpPr>
        <p:sp>
          <p:nvSpPr>
            <p:cNvPr id="6" name="Oval 10"/>
            <p:cNvSpPr/>
            <p:nvPr/>
          </p:nvSpPr>
          <p:spPr>
            <a:xfrm flipH="1">
              <a:off x="4119730" y="1200209"/>
              <a:ext cx="457200" cy="457190"/>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7" name="Oval 11"/>
            <p:cNvSpPr/>
            <p:nvPr/>
          </p:nvSpPr>
          <p:spPr>
            <a:xfrm flipH="1">
              <a:off x="4119730" y="1962194"/>
              <a:ext cx="457200" cy="457196"/>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8" name="Oval 17"/>
            <p:cNvSpPr/>
            <p:nvPr/>
          </p:nvSpPr>
          <p:spPr>
            <a:xfrm flipH="1">
              <a:off x="4119730" y="2724185"/>
              <a:ext cx="457200" cy="457190"/>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9" name="Oval 18"/>
            <p:cNvSpPr/>
            <p:nvPr/>
          </p:nvSpPr>
          <p:spPr>
            <a:xfrm flipH="1">
              <a:off x="4119730" y="3486169"/>
              <a:ext cx="457200" cy="457196"/>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sp>
          <p:nvSpPr>
            <p:cNvPr id="10" name="Oval 19"/>
            <p:cNvSpPr/>
            <p:nvPr/>
          </p:nvSpPr>
          <p:spPr>
            <a:xfrm flipH="1">
              <a:off x="4119730" y="4248160"/>
              <a:ext cx="457200" cy="457190"/>
            </a:xfrm>
            <a:prstGeom prst="ellipse">
              <a:avLst/>
            </a:prstGeom>
            <a:gradFill>
              <a:gsLst>
                <a:gs pos="63000">
                  <a:srgbClr val="CF9E3E"/>
                </a:gs>
                <a:gs pos="45000">
                  <a:srgbClr val="DBAA4B">
                    <a:lumMod val="66000"/>
                    <a:lumOff val="34000"/>
                  </a:srgbClr>
                </a:gs>
                <a:gs pos="18000">
                  <a:srgbClr val="9D5505"/>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5" fontAlgn="auto">
                <a:spcBef>
                  <a:spcPts val="0"/>
                </a:spcBef>
                <a:spcAft>
                  <a:spcPts val="0"/>
                </a:spcAft>
                <a:defRPr/>
              </a:pPr>
              <a:endParaRPr lang="en-US" sz="1800" b="0" dirty="0">
                <a:solidFill>
                  <a:prstClr val="white"/>
                </a:solidFill>
              </a:endParaRPr>
            </a:p>
          </p:txBody>
        </p:sp>
      </p:grpSp>
      <p:sp>
        <p:nvSpPr>
          <p:cNvPr id="2" name="Title 1"/>
          <p:cNvSpPr>
            <a:spLocks noGrp="1"/>
          </p:cNvSpPr>
          <p:nvPr>
            <p:ph type="title"/>
          </p:nvPr>
        </p:nvSpPr>
        <p:spPr>
          <a:xfrm>
            <a:off x="646143" y="4813302"/>
            <a:ext cx="5221287" cy="546098"/>
          </a:xfrm>
        </p:spPr>
        <p:txBody>
          <a:bodyPr anchor="t">
            <a:normAutofit/>
          </a:bodyPr>
          <a:lstStyle>
            <a:lvl1pPr algn="l">
              <a:defRPr sz="2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46113" y="4953004"/>
            <a:ext cx="4191000" cy="559469"/>
          </a:xfrm>
        </p:spPr>
        <p:txBody>
          <a:bodyPr anchor="b">
            <a:normAutofit/>
          </a:bodyPr>
          <a:lstStyle>
            <a:lvl1pPr marL="0" indent="0">
              <a:buNone/>
              <a:defRPr sz="1600">
                <a:solidFill>
                  <a:schemeClr val="bg1"/>
                </a:solidFill>
              </a:defRPr>
            </a:lvl1pPr>
            <a:lvl2pPr marL="457183" indent="0">
              <a:buNone/>
              <a:defRPr sz="1800">
                <a:solidFill>
                  <a:schemeClr val="tx1">
                    <a:tint val="75000"/>
                  </a:schemeClr>
                </a:solidFill>
              </a:defRPr>
            </a:lvl2pPr>
            <a:lvl3pPr marL="914365" indent="0">
              <a:buNone/>
              <a:defRPr sz="1600">
                <a:solidFill>
                  <a:schemeClr val="tx1">
                    <a:tint val="75000"/>
                  </a:schemeClr>
                </a:solidFill>
              </a:defRPr>
            </a:lvl3pPr>
            <a:lvl4pPr marL="1371547" indent="0">
              <a:buNone/>
              <a:defRPr sz="1400">
                <a:solidFill>
                  <a:schemeClr val="tx1">
                    <a:tint val="75000"/>
                  </a:schemeClr>
                </a:solidFill>
              </a:defRPr>
            </a:lvl4pPr>
            <a:lvl5pPr marL="1828729" indent="0">
              <a:buNone/>
              <a:defRPr sz="1400">
                <a:solidFill>
                  <a:schemeClr val="tx1">
                    <a:tint val="75000"/>
                  </a:schemeClr>
                </a:solidFill>
              </a:defRPr>
            </a:lvl5pPr>
            <a:lvl6pPr marL="2285912" indent="0">
              <a:buNone/>
              <a:defRPr sz="1400">
                <a:solidFill>
                  <a:schemeClr val="tx1">
                    <a:tint val="75000"/>
                  </a:schemeClr>
                </a:solidFill>
              </a:defRPr>
            </a:lvl6pPr>
            <a:lvl7pPr marL="2743095" indent="0">
              <a:buNone/>
              <a:defRPr sz="1400">
                <a:solidFill>
                  <a:schemeClr val="tx1">
                    <a:tint val="75000"/>
                  </a:schemeClr>
                </a:solidFill>
              </a:defRPr>
            </a:lvl7pPr>
            <a:lvl8pPr marL="3200277" indent="0">
              <a:buNone/>
              <a:defRPr sz="1400">
                <a:solidFill>
                  <a:schemeClr val="tx1">
                    <a:tint val="75000"/>
                  </a:schemeClr>
                </a:solidFill>
              </a:defRPr>
            </a:lvl8pPr>
            <a:lvl9pPr marL="365746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57200" y="1524029"/>
            <a:ext cx="82296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1"/>
          <p:cNvSpPr>
            <a:spLocks noGrp="1"/>
          </p:cNvSpPr>
          <p:nvPr>
            <p:ph type="dt" sz="half" idx="10"/>
          </p:nvPr>
        </p:nvSpPr>
        <p:spPr/>
        <p:txBody>
          <a:bodyPr/>
          <a:lstStyle>
            <a:lvl1pPr>
              <a:defRPr/>
            </a:lvl1pPr>
          </a:lstStyle>
          <a:p>
            <a:pPr>
              <a:defRPr/>
            </a:pPr>
            <a:fld id="{EADFD5C8-7D9A-41CC-BA02-BC4FD94D2199}" type="datetimeFigureOut">
              <a:rPr lang="en-US"/>
              <a:pPr>
                <a:defRPr/>
              </a:pPr>
              <a:t>2/18/2015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EABA1D53-3FCC-41DD-B19E-BFDECBFA28F4}"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77E35D1E-4A72-4A22-9C6C-102478B68896}" type="datetimeFigureOut">
              <a:rPr lang="en-US"/>
              <a:pPr>
                <a:defRPr/>
              </a:pPr>
              <a:t>2/18/2015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B6F3FCAE-222E-4615-9307-FD7EC252B95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fld id="{1D371ACD-913B-4BC1-942D-0C156192AA3D}" type="datetimeFigureOut">
              <a:rPr lang="en-US"/>
              <a:pPr>
                <a:defRPr/>
              </a:pPr>
              <a:t>2/18/2015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CEA4ABF9-9EEB-4B8D-A4DB-E50CBB27B9D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143000"/>
            <a:ext cx="35814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5814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p:cNvSpPr>
            <a:spLocks noGrp="1"/>
          </p:cNvSpPr>
          <p:nvPr>
            <p:ph type="dt" sz="half" idx="10"/>
          </p:nvPr>
        </p:nvSpPr>
        <p:spPr/>
        <p:txBody>
          <a:bodyPr/>
          <a:lstStyle>
            <a:lvl1pPr>
              <a:defRPr/>
            </a:lvl1pPr>
          </a:lstStyle>
          <a:p>
            <a:pPr>
              <a:defRPr/>
            </a:pPr>
            <a:fld id="{5E1B562C-DF2D-46D4-A6C2-5E8C3E3800BA}" type="datetimeFigureOut">
              <a:rPr lang="en-US"/>
              <a:pPr>
                <a:defRPr/>
              </a:pPr>
              <a:t>2/18/2015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51875C88-1B38-4829-997B-96D1938C514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10"/>
          </p:nvPr>
        </p:nvSpPr>
        <p:spPr/>
        <p:txBody>
          <a:bodyPr/>
          <a:lstStyle>
            <a:lvl1pPr>
              <a:defRPr/>
            </a:lvl1pPr>
          </a:lstStyle>
          <a:p>
            <a:pPr>
              <a:defRPr/>
            </a:pPr>
            <a:fld id="{52D256C8-C176-469E-8571-C1C8745D01BF}" type="datetimeFigureOut">
              <a:rPr lang="en-US"/>
              <a:pPr>
                <a:defRPr/>
              </a:pPr>
              <a:t>2/18/2015</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90AB8709-9BF5-457A-B9B4-65005BEAF47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10"/>
          </p:nvPr>
        </p:nvSpPr>
        <p:spPr/>
        <p:txBody>
          <a:bodyPr/>
          <a:lstStyle>
            <a:lvl1pPr>
              <a:defRPr/>
            </a:lvl1pPr>
          </a:lstStyle>
          <a:p>
            <a:pPr>
              <a:defRPr/>
            </a:pPr>
            <a:fld id="{2DD76085-7AEF-4D3D-B9DC-8E70E4C3D736}" type="datetimeFigureOut">
              <a:rPr lang="en-US"/>
              <a:pPr>
                <a:defRPr/>
              </a:pPr>
              <a:t>2/18/2015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B4C819AF-1290-4F82-8DF7-BDAAC496550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F65CEDF-3E0F-4927-9B06-DE28E5328D20}" type="datetimeFigureOut">
              <a:rPr lang="en-US"/>
              <a:pPr>
                <a:defRPr/>
              </a:pPr>
              <a:t>2/18/2015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81138CC-7AE6-4649-84FA-40A9C3B7B64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08AE4B65-458E-407E-9E65-6DD6F12CB8D2}" type="datetimeFigureOut">
              <a:rPr lang="en-US"/>
              <a:pPr>
                <a:defRPr/>
              </a:pPr>
              <a:t>2/18/2015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7C93A14E-8ED0-4E4E-90B9-DA289DFA38AD}"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4DE8E73B-94C7-4DB7-89D1-11D9029123F0}" type="datetimeFigureOut">
              <a:rPr lang="en-US"/>
              <a:pPr>
                <a:defRPr/>
              </a:pPr>
              <a:t>2/18/2015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FD39A7F1-188C-43C0-BF42-8BFB3630AA7C}"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75090975-2D5B-42CC-981B-F59B4DD26CC0}" type="datetimeFigureOut">
              <a:rPr lang="en-US"/>
              <a:pPr>
                <a:defRPr/>
              </a:pPr>
              <a:t>2/18/2015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A146D30C-E006-4FE7-B8BE-B812CB69A137}"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0"/>
            <a:ext cx="1828800" cy="6327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5334000" cy="6327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B902D4E1-4C4A-4E15-A9DA-D3F90C00B721}" type="datetimeFigureOut">
              <a:rPr lang="en-US"/>
              <a:pPr>
                <a:defRPr/>
              </a:pPr>
              <a:t>2/18/2015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9B54CF0C-7F7B-482C-92FF-D026C988F38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4C912510-491D-4E1C-81A3-FED5F088AA79}" type="datetimeFigureOut">
              <a:rPr lang="en-US"/>
              <a:pPr>
                <a:defRPr/>
              </a:pPr>
              <a:t>2/18/2015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32F8A390-C068-4F92-8D30-499527C037B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D0AEC3ED-851D-422B-90E7-6D250047EC9F}" type="datetimeFigureOut">
              <a:rPr lang="en-US"/>
              <a:pPr>
                <a:defRPr/>
              </a:pPr>
              <a:t>2/18/2015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A8D79986-6DB9-4C1D-9E19-DAD3B849988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ppendi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233363" indent="-233363">
              <a:spcBef>
                <a:spcPts val="600"/>
              </a:spcBef>
              <a:buFont typeface="+mj-lt"/>
              <a:buAutoNum type="arabicPeriod"/>
              <a:defRPr sz="1400" b="1"/>
            </a:lvl1pPr>
            <a:lvl2pPr marL="404813" indent="-169863">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9ED8C855-B703-4645-8249-31A81F3AC191}" type="datetimeFigureOut">
              <a:rPr lang="en-US"/>
              <a:pPr>
                <a:defRPr/>
              </a:pPr>
              <a:t>2/18/2015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28ABD3C8-D29E-43C5-A002-E5E0F90933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no first para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346075" indent="-225425">
              <a:spcBef>
                <a:spcPts val="0"/>
              </a:spcBef>
              <a:buFont typeface="Wingdings" pitchFamily="2" charset="2"/>
              <a:buChar char="§"/>
              <a:defRPr sz="2000"/>
            </a:lvl2pPr>
            <a:lvl3pPr marL="679450" indent="-228600">
              <a:spcBef>
                <a:spcPts val="0"/>
              </a:spcBef>
              <a:defRPr sz="2000"/>
            </a:lvl3pPr>
            <a:lvl4pPr>
              <a:spcBef>
                <a:spcPts val="0"/>
              </a:spcBef>
              <a:defRPr sz="2000"/>
            </a:lvl4pPr>
            <a:lvl5pPr>
              <a:spcBef>
                <a:spcPts val="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E53941CF-3CA6-441C-8898-AC12DE90BA2F}" type="datetimeFigureOut">
              <a:rPr lang="en-US"/>
              <a:pPr>
                <a:defRPr/>
              </a:pPr>
              <a:t>2/18/2015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43C0246D-DC83-49B1-A5E5-8D310AD046E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A299C5BF-65D7-4407-BF71-F83D85A939E6}" type="datetimeFigureOut">
              <a:rPr lang="en-US"/>
              <a:pPr>
                <a:defRPr/>
              </a:pPr>
              <a:t>2/18/2015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D8FEC14E-282B-4082-B559-B19EAC38A10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CBF0F2E4-E440-440D-ACE1-ED739F4AD930}" type="datetimeFigureOut">
              <a:rPr lang="en-US"/>
              <a:pPr>
                <a:defRPr/>
              </a:pPr>
              <a:t>2/18/2015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B9E76955-4856-407A-9FCF-08A70C22D6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8.xml"/><Relationship Id="rId7" Type="http://schemas.openxmlformats.org/officeDocument/2006/relationships/tags" Target="../tags/tag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ags" Target="../tags/tag1.xml"/><Relationship Id="rId11" Type="http://schemas.openxmlformats.org/officeDocument/2006/relationships/image" Target="../media/image6.png"/><Relationship Id="rId5" Type="http://schemas.openxmlformats.org/officeDocument/2006/relationships/theme" Target="../theme/theme4.xml"/><Relationship Id="rId10" Type="http://schemas.openxmlformats.org/officeDocument/2006/relationships/image" Target="../media/image5.png"/><Relationship Id="rId4" Type="http://schemas.openxmlformats.org/officeDocument/2006/relationships/slideLayout" Target="../slideLayouts/slideLayout19.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9.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8.jpe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COLOR TEMPLATE 1.jpg"/>
          <p:cNvPicPr>
            <a:picLocks noChangeAspect="1"/>
          </p:cNvPicPr>
          <p:nvPr userDrawn="1"/>
        </p:nvPicPr>
        <p:blipFill>
          <a:blip r:embed="rId5"/>
          <a:srcRect/>
          <a:stretch>
            <a:fillRect/>
          </a:stretch>
        </p:blipFill>
        <p:spPr bwMode="auto">
          <a:xfrm>
            <a:off x="0" y="0"/>
            <a:ext cx="9139238"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603500" y="65088"/>
            <a:ext cx="6434138" cy="844550"/>
          </a:xfrm>
          <a:prstGeom prst="rect">
            <a:avLst/>
          </a:prstGeom>
          <a:noFill/>
          <a:ln w="9525">
            <a:noFill/>
            <a:miter lim="800000"/>
            <a:headEnd/>
            <a:tailEnd/>
          </a:ln>
        </p:spPr>
        <p:txBody>
          <a:bodyPr vert="horz" wrap="square" lIns="76224" tIns="38112" rIns="76224" bIns="38112" numCol="1" anchor="b"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298450" y="1211263"/>
            <a:ext cx="8388350" cy="4932362"/>
          </a:xfrm>
          <a:prstGeom prst="rect">
            <a:avLst/>
          </a:prstGeom>
          <a:noFill/>
          <a:ln w="9525">
            <a:noFill/>
            <a:miter lim="800000"/>
            <a:headEnd/>
            <a:tailEnd/>
          </a:ln>
        </p:spPr>
        <p:txBody>
          <a:bodyPr vert="horz" wrap="square" lIns="76224" tIns="38112" rIns="76224" bIns="38112"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1029" name="Picture 2" descr="C:\Users\aislinn.murray\AppData\Local\Microsoft\Windows\Temporary Internet Files\Content.Outlook\SS1RTAJ4\blively_preference_glam_lights_1.jpg"/>
          <p:cNvPicPr>
            <a:picLocks noChangeAspect="1" noChangeArrowheads="1"/>
          </p:cNvPicPr>
          <p:nvPr userDrawn="1"/>
        </p:nvPicPr>
        <p:blipFill>
          <a:blip r:embed="rId6"/>
          <a:srcRect/>
          <a:stretch>
            <a:fillRect/>
          </a:stretch>
        </p:blipFill>
        <p:spPr bwMode="auto">
          <a:xfrm>
            <a:off x="1590675" y="12700"/>
            <a:ext cx="820738" cy="844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iming>
    <p:tnLst>
      <p:par>
        <p:cTn id="1" dur="indefinite" restart="never" nodeType="tmRoot"/>
      </p:par>
    </p:tnLst>
  </p:timing>
  <p:txStyles>
    <p:titleStyle>
      <a:lvl1pPr algn="l" rtl="0" eaLnBrk="0" fontAlgn="base" hangingPunct="0">
        <a:spcBef>
          <a:spcPct val="0"/>
        </a:spcBef>
        <a:spcAft>
          <a:spcPct val="0"/>
        </a:spcAft>
        <a:defRPr sz="2500">
          <a:solidFill>
            <a:schemeClr val="bg1"/>
          </a:solidFill>
          <a:latin typeface="+mj-lt"/>
          <a:ea typeface="MS PGothic" pitchFamily="34" charset="-128"/>
          <a:cs typeface="+mj-cs"/>
        </a:defRPr>
      </a:lvl1pPr>
      <a:lvl2pPr algn="l" rtl="0" eaLnBrk="0" fontAlgn="base" hangingPunct="0">
        <a:spcBef>
          <a:spcPct val="0"/>
        </a:spcBef>
        <a:spcAft>
          <a:spcPct val="0"/>
        </a:spcAft>
        <a:defRPr sz="2500">
          <a:solidFill>
            <a:schemeClr val="bg1"/>
          </a:solidFill>
          <a:latin typeface="Century Gothic" pitchFamily="34" charset="0"/>
          <a:ea typeface="MS PGothic" pitchFamily="34" charset="-128"/>
          <a:cs typeface="Arial" charset="0"/>
        </a:defRPr>
      </a:lvl2pPr>
      <a:lvl3pPr algn="l" rtl="0" eaLnBrk="0" fontAlgn="base" hangingPunct="0">
        <a:spcBef>
          <a:spcPct val="0"/>
        </a:spcBef>
        <a:spcAft>
          <a:spcPct val="0"/>
        </a:spcAft>
        <a:defRPr sz="2500">
          <a:solidFill>
            <a:schemeClr val="bg1"/>
          </a:solidFill>
          <a:latin typeface="Century Gothic" pitchFamily="34" charset="0"/>
          <a:ea typeface="MS PGothic" pitchFamily="34" charset="-128"/>
          <a:cs typeface="Arial" charset="0"/>
        </a:defRPr>
      </a:lvl3pPr>
      <a:lvl4pPr algn="l" rtl="0" eaLnBrk="0" fontAlgn="base" hangingPunct="0">
        <a:spcBef>
          <a:spcPct val="0"/>
        </a:spcBef>
        <a:spcAft>
          <a:spcPct val="0"/>
        </a:spcAft>
        <a:defRPr sz="2500">
          <a:solidFill>
            <a:schemeClr val="bg1"/>
          </a:solidFill>
          <a:latin typeface="Century Gothic" pitchFamily="34" charset="0"/>
          <a:ea typeface="MS PGothic" pitchFamily="34" charset="-128"/>
          <a:cs typeface="Arial" charset="0"/>
        </a:defRPr>
      </a:lvl4pPr>
      <a:lvl5pPr algn="l" rtl="0" eaLnBrk="0" fontAlgn="base" hangingPunct="0">
        <a:spcBef>
          <a:spcPct val="0"/>
        </a:spcBef>
        <a:spcAft>
          <a:spcPct val="0"/>
        </a:spcAft>
        <a:defRPr sz="2500">
          <a:solidFill>
            <a:schemeClr val="bg1"/>
          </a:solidFill>
          <a:latin typeface="Century Gothic" pitchFamily="34" charset="0"/>
          <a:ea typeface="MS PGothic" pitchFamily="34" charset="-128"/>
          <a:cs typeface="Arial" charset="0"/>
        </a:defRPr>
      </a:lvl5pPr>
      <a:lvl6pPr marL="381122" algn="l" rtl="0" fontAlgn="base">
        <a:spcBef>
          <a:spcPct val="0"/>
        </a:spcBef>
        <a:spcAft>
          <a:spcPct val="0"/>
        </a:spcAft>
        <a:defRPr sz="2500">
          <a:solidFill>
            <a:schemeClr val="bg1"/>
          </a:solidFill>
          <a:latin typeface="Century Gothic" pitchFamily="34" charset="0"/>
          <a:cs typeface="Arial" charset="0"/>
        </a:defRPr>
      </a:lvl6pPr>
      <a:lvl7pPr marL="762244" algn="l" rtl="0" fontAlgn="base">
        <a:spcBef>
          <a:spcPct val="0"/>
        </a:spcBef>
        <a:spcAft>
          <a:spcPct val="0"/>
        </a:spcAft>
        <a:defRPr sz="2500">
          <a:solidFill>
            <a:schemeClr val="bg1"/>
          </a:solidFill>
          <a:latin typeface="Century Gothic" pitchFamily="34" charset="0"/>
          <a:cs typeface="Arial" charset="0"/>
        </a:defRPr>
      </a:lvl7pPr>
      <a:lvl8pPr marL="1143366" algn="l" rtl="0" fontAlgn="base">
        <a:spcBef>
          <a:spcPct val="0"/>
        </a:spcBef>
        <a:spcAft>
          <a:spcPct val="0"/>
        </a:spcAft>
        <a:defRPr sz="2500">
          <a:solidFill>
            <a:schemeClr val="bg1"/>
          </a:solidFill>
          <a:latin typeface="Century Gothic" pitchFamily="34" charset="0"/>
          <a:cs typeface="Arial" charset="0"/>
        </a:defRPr>
      </a:lvl8pPr>
      <a:lvl9pPr marL="1524488" algn="l" rtl="0" fontAlgn="base">
        <a:spcBef>
          <a:spcPct val="0"/>
        </a:spcBef>
        <a:spcAft>
          <a:spcPct val="0"/>
        </a:spcAft>
        <a:defRPr sz="2500">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Clr>
          <a:srgbClr val="BA934A"/>
        </a:buClr>
        <a:buFont typeface="Arial Unicode MS"/>
        <a:buChar char="|"/>
        <a:defRPr sz="2300">
          <a:solidFill>
            <a:schemeClr val="tx1"/>
          </a:solidFill>
          <a:latin typeface="+mn-lt"/>
          <a:ea typeface="MS PGothic" pitchFamily="34" charset="-128"/>
          <a:cs typeface="+mn-cs"/>
        </a:defRPr>
      </a:lvl1pPr>
      <a:lvl2pPr marL="619125" indent="-238125" algn="l" rtl="0" eaLnBrk="0" fontAlgn="base" hangingPunct="0">
        <a:spcBef>
          <a:spcPct val="20000"/>
        </a:spcBef>
        <a:spcAft>
          <a:spcPct val="0"/>
        </a:spcAft>
        <a:buClr>
          <a:srgbClr val="BA934A"/>
        </a:buClr>
        <a:buFont typeface="Arial Unicode MS"/>
        <a:buChar char="|"/>
        <a:defRPr sz="2000">
          <a:solidFill>
            <a:schemeClr val="tx1"/>
          </a:solidFill>
          <a:latin typeface="+mn-lt"/>
          <a:ea typeface="Arial" charset="0"/>
          <a:cs typeface="+mn-cs"/>
        </a:defRPr>
      </a:lvl2pPr>
      <a:lvl3pPr marL="952500" indent="-190500" algn="l" rtl="0" eaLnBrk="0" fontAlgn="base" hangingPunct="0">
        <a:spcBef>
          <a:spcPct val="20000"/>
        </a:spcBef>
        <a:spcAft>
          <a:spcPct val="0"/>
        </a:spcAft>
        <a:buChar char="•"/>
        <a:defRPr>
          <a:solidFill>
            <a:schemeClr val="bg1"/>
          </a:solidFill>
          <a:latin typeface="+mn-lt"/>
          <a:ea typeface="Arial" charset="0"/>
          <a:cs typeface="+mn-cs"/>
        </a:defRPr>
      </a:lvl3pPr>
      <a:lvl4pPr marL="1333500" indent="-190500" algn="l" rtl="0" eaLnBrk="0" fontAlgn="base" hangingPunct="0">
        <a:spcBef>
          <a:spcPct val="20000"/>
        </a:spcBef>
        <a:spcAft>
          <a:spcPct val="0"/>
        </a:spcAft>
        <a:buChar char="–"/>
        <a:defRPr sz="1300">
          <a:solidFill>
            <a:schemeClr val="bg1"/>
          </a:solidFill>
          <a:latin typeface="+mn-lt"/>
          <a:ea typeface="Arial" charset="0"/>
          <a:cs typeface="+mn-cs"/>
        </a:defRPr>
      </a:lvl4pPr>
      <a:lvl5pPr marL="1714500" indent="-190500" algn="l" rtl="0" eaLnBrk="0" fontAlgn="base" hangingPunct="0">
        <a:spcBef>
          <a:spcPct val="20000"/>
        </a:spcBef>
        <a:spcAft>
          <a:spcPct val="0"/>
        </a:spcAft>
        <a:buChar char="»"/>
        <a:defRPr sz="1300">
          <a:solidFill>
            <a:schemeClr val="bg1"/>
          </a:solidFill>
          <a:latin typeface="+mn-lt"/>
          <a:ea typeface="Arial" charset="0"/>
          <a:cs typeface="+mn-cs"/>
        </a:defRPr>
      </a:lvl5pPr>
      <a:lvl6pPr marL="2096171" indent="-190561" algn="l" rtl="0" fontAlgn="base">
        <a:spcBef>
          <a:spcPct val="20000"/>
        </a:spcBef>
        <a:spcAft>
          <a:spcPct val="0"/>
        </a:spcAft>
        <a:buChar char="»"/>
        <a:defRPr sz="1300">
          <a:solidFill>
            <a:schemeClr val="bg1"/>
          </a:solidFill>
          <a:latin typeface="+mn-lt"/>
          <a:cs typeface="+mn-cs"/>
        </a:defRPr>
      </a:lvl6pPr>
      <a:lvl7pPr marL="2477292" indent="-190561" algn="l" rtl="0" fontAlgn="base">
        <a:spcBef>
          <a:spcPct val="20000"/>
        </a:spcBef>
        <a:spcAft>
          <a:spcPct val="0"/>
        </a:spcAft>
        <a:buChar char="»"/>
        <a:defRPr sz="1300">
          <a:solidFill>
            <a:schemeClr val="bg1"/>
          </a:solidFill>
          <a:latin typeface="+mn-lt"/>
          <a:cs typeface="+mn-cs"/>
        </a:defRPr>
      </a:lvl7pPr>
      <a:lvl8pPr marL="2858414" indent="-190561" algn="l" rtl="0" fontAlgn="base">
        <a:spcBef>
          <a:spcPct val="20000"/>
        </a:spcBef>
        <a:spcAft>
          <a:spcPct val="0"/>
        </a:spcAft>
        <a:buChar char="»"/>
        <a:defRPr sz="1300">
          <a:solidFill>
            <a:schemeClr val="bg1"/>
          </a:solidFill>
          <a:latin typeface="+mn-lt"/>
          <a:cs typeface="+mn-cs"/>
        </a:defRPr>
      </a:lvl8pPr>
      <a:lvl9pPr marL="3239536" indent="-190561" algn="l" rtl="0" fontAlgn="base">
        <a:spcBef>
          <a:spcPct val="20000"/>
        </a:spcBef>
        <a:spcAft>
          <a:spcPct val="0"/>
        </a:spcAft>
        <a:buChar char="»"/>
        <a:defRPr sz="1300">
          <a:solidFill>
            <a:schemeClr val="bg1"/>
          </a:solidFill>
          <a:latin typeface="+mn-lt"/>
          <a:cs typeface="+mn-cs"/>
        </a:defRPr>
      </a:lvl9pPr>
    </p:bodyStyle>
    <p:otherStyle>
      <a:defPPr>
        <a:defRPr lang="en-US"/>
      </a:defPPr>
      <a:lvl1pPr marL="0" algn="l" defTabSz="762244" rtl="0" eaLnBrk="1" latinLnBrk="0" hangingPunct="1">
        <a:defRPr sz="1500" kern="1200">
          <a:solidFill>
            <a:schemeClr val="tx1"/>
          </a:solidFill>
          <a:latin typeface="+mn-lt"/>
          <a:ea typeface="+mn-ea"/>
          <a:cs typeface="+mn-cs"/>
        </a:defRPr>
      </a:lvl1pPr>
      <a:lvl2pPr marL="381122" algn="l" defTabSz="762244" rtl="0" eaLnBrk="1" latinLnBrk="0" hangingPunct="1">
        <a:defRPr sz="1500" kern="1200">
          <a:solidFill>
            <a:schemeClr val="tx1"/>
          </a:solidFill>
          <a:latin typeface="+mn-lt"/>
          <a:ea typeface="+mn-ea"/>
          <a:cs typeface="+mn-cs"/>
        </a:defRPr>
      </a:lvl2pPr>
      <a:lvl3pPr marL="762244" algn="l" defTabSz="762244" rtl="0" eaLnBrk="1" latinLnBrk="0" hangingPunct="1">
        <a:defRPr sz="1500" kern="1200">
          <a:solidFill>
            <a:schemeClr val="tx1"/>
          </a:solidFill>
          <a:latin typeface="+mn-lt"/>
          <a:ea typeface="+mn-ea"/>
          <a:cs typeface="+mn-cs"/>
        </a:defRPr>
      </a:lvl3pPr>
      <a:lvl4pPr marL="1143366" algn="l" defTabSz="762244" rtl="0" eaLnBrk="1" latinLnBrk="0" hangingPunct="1">
        <a:defRPr sz="1500" kern="1200">
          <a:solidFill>
            <a:schemeClr val="tx1"/>
          </a:solidFill>
          <a:latin typeface="+mn-lt"/>
          <a:ea typeface="+mn-ea"/>
          <a:cs typeface="+mn-cs"/>
        </a:defRPr>
      </a:lvl4pPr>
      <a:lvl5pPr marL="1524488" algn="l" defTabSz="762244" rtl="0" eaLnBrk="1" latinLnBrk="0" hangingPunct="1">
        <a:defRPr sz="1500" kern="1200">
          <a:solidFill>
            <a:schemeClr val="tx1"/>
          </a:solidFill>
          <a:latin typeface="+mn-lt"/>
          <a:ea typeface="+mn-ea"/>
          <a:cs typeface="+mn-cs"/>
        </a:defRPr>
      </a:lvl5pPr>
      <a:lvl6pPr marL="1905610" algn="l" defTabSz="762244" rtl="0" eaLnBrk="1" latinLnBrk="0" hangingPunct="1">
        <a:defRPr sz="1500" kern="1200">
          <a:solidFill>
            <a:schemeClr val="tx1"/>
          </a:solidFill>
          <a:latin typeface="+mn-lt"/>
          <a:ea typeface="+mn-ea"/>
          <a:cs typeface="+mn-cs"/>
        </a:defRPr>
      </a:lvl6pPr>
      <a:lvl7pPr marL="2286732" algn="l" defTabSz="762244" rtl="0" eaLnBrk="1" latinLnBrk="0" hangingPunct="1">
        <a:defRPr sz="1500" kern="1200">
          <a:solidFill>
            <a:schemeClr val="tx1"/>
          </a:solidFill>
          <a:latin typeface="+mn-lt"/>
          <a:ea typeface="+mn-ea"/>
          <a:cs typeface="+mn-cs"/>
        </a:defRPr>
      </a:lvl7pPr>
      <a:lvl8pPr marL="2667853" algn="l" defTabSz="762244" rtl="0" eaLnBrk="1" latinLnBrk="0" hangingPunct="1">
        <a:defRPr sz="1500" kern="1200">
          <a:solidFill>
            <a:schemeClr val="tx1"/>
          </a:solidFill>
          <a:latin typeface="+mn-lt"/>
          <a:ea typeface="+mn-ea"/>
          <a:cs typeface="+mn-cs"/>
        </a:defRPr>
      </a:lvl8pPr>
      <a:lvl9pPr marL="3048975" algn="l" defTabSz="76224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7315200" cy="990600"/>
          </a:xfrm>
          <a:prstGeom prst="rect">
            <a:avLst/>
          </a:prstGeom>
          <a:solidFill>
            <a:schemeClr val="tx1"/>
          </a:solidFill>
          <a:ln w="28575">
            <a:noFill/>
          </a:ln>
        </p:spPr>
        <p:txBody>
          <a:bodyPr vert="horz" lIns="91440" tIns="45720" rIns="91440" bIns="45720" rtlCol="0" anchor="b">
            <a:normAutofit/>
          </a:bodyPr>
          <a:lstStyle/>
          <a:p>
            <a:r>
              <a:rPr lang="en-US" dirty="0" smtClean="0"/>
              <a:t>Click to edit Master title style</a:t>
            </a:r>
            <a:endParaRPr lang="en-US" dirty="0"/>
          </a:p>
        </p:txBody>
      </p:sp>
      <p:sp>
        <p:nvSpPr>
          <p:cNvPr id="5123" name="Text Placeholder 2"/>
          <p:cNvSpPr>
            <a:spLocks noGrp="1"/>
          </p:cNvSpPr>
          <p:nvPr>
            <p:ph type="body" idx="1"/>
          </p:nvPr>
        </p:nvSpPr>
        <p:spPr bwMode="auto">
          <a:xfrm>
            <a:off x="914400" y="1143000"/>
            <a:ext cx="7315200" cy="51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124" name="Picture 7"/>
          <p:cNvPicPr>
            <a:picLocks noChangeAspect="1"/>
          </p:cNvPicPr>
          <p:nvPr/>
        </p:nvPicPr>
        <p:blipFill>
          <a:blip r:embed="rId8"/>
          <a:srcRect/>
          <a:stretch>
            <a:fillRect/>
          </a:stretch>
        </p:blipFill>
        <p:spPr bwMode="auto">
          <a:xfrm>
            <a:off x="7543800" y="6327775"/>
            <a:ext cx="1263650" cy="377825"/>
          </a:xfrm>
          <a:prstGeom prst="rect">
            <a:avLst/>
          </a:prstGeom>
          <a:noFill/>
          <a:ln w="9525">
            <a:noFill/>
            <a:miter lim="800000"/>
            <a:headEnd/>
            <a:tailEnd/>
          </a:ln>
        </p:spPr>
      </p:pic>
      <p:sp>
        <p:nvSpPr>
          <p:cNvPr id="1029" name="TextBox 8"/>
          <p:cNvSpPr txBox="1">
            <a:spLocks noChangeArrowheads="1"/>
          </p:cNvSpPr>
          <p:nvPr/>
        </p:nvSpPr>
        <p:spPr bwMode="auto">
          <a:xfrm>
            <a:off x="4408488" y="6551613"/>
            <a:ext cx="327025" cy="230187"/>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EDB52B1E-44C0-4F1A-8A6F-08C08D10656B}" type="slidenum">
              <a:rPr lang="en-US" altLang="en-US" sz="900" b="0">
                <a:solidFill>
                  <a:prstClr val="black"/>
                </a:solidFill>
                <a:cs typeface="+mn-cs"/>
              </a:rPr>
              <a:pPr algn="ctr" eaLnBrk="1" hangingPunct="1">
                <a:defRPr/>
              </a:pPr>
              <a:t>‹#›</a:t>
            </a:fld>
            <a:endParaRPr lang="en-US" altLang="en-US" sz="900" b="0">
              <a:solidFill>
                <a:prstClr val="black"/>
              </a:solidFill>
              <a:cs typeface="+mn-cs"/>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2400" kern="1200" cap="all" spc="100">
          <a:solidFill>
            <a:schemeClr val="bg1"/>
          </a:solidFill>
          <a:latin typeface="+mj-lt"/>
          <a:ea typeface="+mj-ea"/>
          <a:cs typeface="+mj-cs"/>
        </a:defRPr>
      </a:lvl1pPr>
      <a:lvl2pPr algn="ctr" rtl="0" eaLnBrk="0" fontAlgn="base" hangingPunct="0">
        <a:lnSpc>
          <a:spcPct val="80000"/>
        </a:lnSpc>
        <a:spcBef>
          <a:spcPct val="0"/>
        </a:spcBef>
        <a:spcAft>
          <a:spcPct val="0"/>
        </a:spcAft>
        <a:defRPr sz="2400">
          <a:solidFill>
            <a:schemeClr val="bg1"/>
          </a:solidFill>
          <a:latin typeface="Arial" pitchFamily="34" charset="0"/>
        </a:defRPr>
      </a:lvl2pPr>
      <a:lvl3pPr algn="ctr" rtl="0" eaLnBrk="0" fontAlgn="base" hangingPunct="0">
        <a:lnSpc>
          <a:spcPct val="80000"/>
        </a:lnSpc>
        <a:spcBef>
          <a:spcPct val="0"/>
        </a:spcBef>
        <a:spcAft>
          <a:spcPct val="0"/>
        </a:spcAft>
        <a:defRPr sz="2400">
          <a:solidFill>
            <a:schemeClr val="bg1"/>
          </a:solidFill>
          <a:latin typeface="Arial" pitchFamily="34" charset="0"/>
        </a:defRPr>
      </a:lvl3pPr>
      <a:lvl4pPr algn="ctr" rtl="0" eaLnBrk="0" fontAlgn="base" hangingPunct="0">
        <a:lnSpc>
          <a:spcPct val="80000"/>
        </a:lnSpc>
        <a:spcBef>
          <a:spcPct val="0"/>
        </a:spcBef>
        <a:spcAft>
          <a:spcPct val="0"/>
        </a:spcAft>
        <a:defRPr sz="2400">
          <a:solidFill>
            <a:schemeClr val="bg1"/>
          </a:solidFill>
          <a:latin typeface="Arial" pitchFamily="34" charset="0"/>
        </a:defRPr>
      </a:lvl4pPr>
      <a:lvl5pPr algn="ctr" rtl="0" eaLnBrk="0" fontAlgn="base" hangingPunct="0">
        <a:lnSpc>
          <a:spcPct val="80000"/>
        </a:lnSpc>
        <a:spcBef>
          <a:spcPct val="0"/>
        </a:spcBef>
        <a:spcAft>
          <a:spcPct val="0"/>
        </a:spcAft>
        <a:defRPr sz="2400">
          <a:solidFill>
            <a:schemeClr val="bg1"/>
          </a:solidFill>
          <a:latin typeface="Arial" pitchFamily="34" charset="0"/>
        </a:defRPr>
      </a:lvl5pPr>
      <a:lvl6pPr marL="457200" algn="ctr" rtl="0" fontAlgn="base">
        <a:lnSpc>
          <a:spcPct val="80000"/>
        </a:lnSpc>
        <a:spcBef>
          <a:spcPct val="0"/>
        </a:spcBef>
        <a:spcAft>
          <a:spcPct val="0"/>
        </a:spcAft>
        <a:defRPr sz="2400">
          <a:solidFill>
            <a:schemeClr val="bg1"/>
          </a:solidFill>
          <a:latin typeface="Arial" pitchFamily="34" charset="0"/>
        </a:defRPr>
      </a:lvl6pPr>
      <a:lvl7pPr marL="914400" algn="ctr" rtl="0" fontAlgn="base">
        <a:lnSpc>
          <a:spcPct val="80000"/>
        </a:lnSpc>
        <a:spcBef>
          <a:spcPct val="0"/>
        </a:spcBef>
        <a:spcAft>
          <a:spcPct val="0"/>
        </a:spcAft>
        <a:defRPr sz="2400">
          <a:solidFill>
            <a:schemeClr val="bg1"/>
          </a:solidFill>
          <a:latin typeface="Arial" pitchFamily="34" charset="0"/>
        </a:defRPr>
      </a:lvl7pPr>
      <a:lvl8pPr marL="1371600" algn="ctr" rtl="0" fontAlgn="base">
        <a:lnSpc>
          <a:spcPct val="80000"/>
        </a:lnSpc>
        <a:spcBef>
          <a:spcPct val="0"/>
        </a:spcBef>
        <a:spcAft>
          <a:spcPct val="0"/>
        </a:spcAft>
        <a:defRPr sz="2400">
          <a:solidFill>
            <a:schemeClr val="bg1"/>
          </a:solidFill>
          <a:latin typeface="Arial" pitchFamily="34" charset="0"/>
        </a:defRPr>
      </a:lvl8pPr>
      <a:lvl9pPr marL="1828800" algn="ctr" rtl="0" fontAlgn="base">
        <a:lnSpc>
          <a:spcPct val="80000"/>
        </a:lnSpc>
        <a:spcBef>
          <a:spcPct val="0"/>
        </a:spcBef>
        <a:spcAft>
          <a:spcPct val="0"/>
        </a:spcAft>
        <a:defRPr sz="2400">
          <a:solidFill>
            <a:schemeClr val="bg1"/>
          </a:solidFill>
          <a:latin typeface="Arial" pitchFamily="34" charset="0"/>
        </a:defRPr>
      </a:lvl9pPr>
    </p:titleStyle>
    <p:bodyStyle>
      <a:lvl1pPr marL="284163" indent="-284163" algn="l" rtl="0" eaLnBrk="0" fontAlgn="base" hangingPunct="0">
        <a:spcBef>
          <a:spcPts val="2400"/>
        </a:spcBef>
        <a:spcAft>
          <a:spcPct val="0"/>
        </a:spcAft>
        <a:buFont typeface="Wingdings" pitchFamily="2" charset="2"/>
        <a:buChar char="§"/>
        <a:defRPr sz="2000" kern="1200">
          <a:solidFill>
            <a:schemeClr val="tx1"/>
          </a:solidFill>
          <a:latin typeface="+mn-lt"/>
          <a:ea typeface="+mn-ea"/>
          <a:cs typeface="+mn-cs"/>
        </a:defRPr>
      </a:lvl1pPr>
      <a:lvl2pPr marL="682625" indent="-225425" algn="l" rtl="0" eaLnBrk="0" fontAlgn="base" hangingPunct="0">
        <a:spcBef>
          <a:spcPts val="6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ts val="6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ts val="6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ts val="6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7315200" cy="990600"/>
          </a:xfrm>
          <a:prstGeom prst="rect">
            <a:avLst/>
          </a:prstGeom>
          <a:solidFill>
            <a:schemeClr val="tx1"/>
          </a:solidFill>
          <a:ln w="28575">
            <a:noFill/>
          </a:ln>
        </p:spPr>
        <p:txBody>
          <a:bodyPr vert="horz" lIns="91440" tIns="45720" rIns="91440" bIns="45720" rtlCol="0" anchor="b">
            <a:normAutofit/>
          </a:bodyPr>
          <a:lstStyle/>
          <a:p>
            <a:r>
              <a:rPr lang="en-US" dirty="0" smtClean="0"/>
              <a:t>Click to edit Master title style</a:t>
            </a:r>
            <a:endParaRPr lang="en-US" dirty="0"/>
          </a:p>
        </p:txBody>
      </p:sp>
      <p:sp>
        <p:nvSpPr>
          <p:cNvPr id="12291" name="Text Placeholder 2"/>
          <p:cNvSpPr>
            <a:spLocks noGrp="1"/>
          </p:cNvSpPr>
          <p:nvPr>
            <p:ph type="body" idx="1"/>
          </p:nvPr>
        </p:nvSpPr>
        <p:spPr bwMode="auto">
          <a:xfrm>
            <a:off x="914400" y="1143000"/>
            <a:ext cx="7315200" cy="51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2" name="Picture 7"/>
          <p:cNvPicPr>
            <a:picLocks noChangeAspect="1"/>
          </p:cNvPicPr>
          <p:nvPr/>
        </p:nvPicPr>
        <p:blipFill>
          <a:blip r:embed="rId8"/>
          <a:srcRect/>
          <a:stretch>
            <a:fillRect/>
          </a:stretch>
        </p:blipFill>
        <p:spPr bwMode="auto">
          <a:xfrm>
            <a:off x="7543800" y="6327775"/>
            <a:ext cx="1263650" cy="377825"/>
          </a:xfrm>
          <a:prstGeom prst="rect">
            <a:avLst/>
          </a:prstGeom>
          <a:noFill/>
          <a:ln w="9525">
            <a:noFill/>
            <a:miter lim="800000"/>
            <a:headEnd/>
            <a:tailEnd/>
          </a:ln>
        </p:spPr>
      </p:pic>
      <p:sp>
        <p:nvSpPr>
          <p:cNvPr id="9" name="TextBox 8"/>
          <p:cNvSpPr txBox="1"/>
          <p:nvPr/>
        </p:nvSpPr>
        <p:spPr>
          <a:xfrm>
            <a:off x="4408488" y="6551613"/>
            <a:ext cx="327025" cy="230187"/>
          </a:xfrm>
          <a:prstGeom prst="rect">
            <a:avLst/>
          </a:prstGeom>
          <a:noFill/>
        </p:spPr>
        <p:txBody>
          <a:bodyPr wrap="none">
            <a:spAutoFit/>
          </a:bodyPr>
          <a:lstStyle/>
          <a:p>
            <a:pPr algn="ctr" fontAlgn="auto">
              <a:spcBef>
                <a:spcPts val="0"/>
              </a:spcBef>
              <a:spcAft>
                <a:spcPts val="0"/>
              </a:spcAft>
              <a:defRPr/>
            </a:pPr>
            <a:fld id="{7DF029E2-3B72-4A1D-AFB0-6809CF8EF9D3}" type="slidenum">
              <a:rPr lang="en-US" sz="900" b="0">
                <a:solidFill>
                  <a:prstClr val="black"/>
                </a:solidFill>
                <a:latin typeface="+mn-lt"/>
                <a:cs typeface="+mn-cs"/>
              </a:rPr>
              <a:pPr algn="ctr" fontAlgn="auto">
                <a:spcBef>
                  <a:spcPts val="0"/>
                </a:spcBef>
                <a:spcAft>
                  <a:spcPts val="0"/>
                </a:spcAft>
                <a:defRPr/>
              </a:pPr>
              <a:t>‹#›</a:t>
            </a:fld>
            <a:endParaRPr lang="en-US" sz="900" b="0" dirty="0">
              <a:solidFill>
                <a:prstClr val="black"/>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2400" kern="1200" cap="all" spc="100">
          <a:solidFill>
            <a:schemeClr val="bg1"/>
          </a:solidFill>
          <a:latin typeface="+mj-lt"/>
          <a:ea typeface="+mj-ea"/>
          <a:cs typeface="+mj-cs"/>
        </a:defRPr>
      </a:lvl1pPr>
      <a:lvl2pPr algn="ctr" rtl="0" eaLnBrk="0" fontAlgn="base" hangingPunct="0">
        <a:lnSpc>
          <a:spcPct val="80000"/>
        </a:lnSpc>
        <a:spcBef>
          <a:spcPct val="0"/>
        </a:spcBef>
        <a:spcAft>
          <a:spcPct val="0"/>
        </a:spcAft>
        <a:defRPr sz="2400">
          <a:solidFill>
            <a:schemeClr val="bg1"/>
          </a:solidFill>
          <a:latin typeface="Arial" pitchFamily="34" charset="0"/>
        </a:defRPr>
      </a:lvl2pPr>
      <a:lvl3pPr algn="ctr" rtl="0" eaLnBrk="0" fontAlgn="base" hangingPunct="0">
        <a:lnSpc>
          <a:spcPct val="80000"/>
        </a:lnSpc>
        <a:spcBef>
          <a:spcPct val="0"/>
        </a:spcBef>
        <a:spcAft>
          <a:spcPct val="0"/>
        </a:spcAft>
        <a:defRPr sz="2400">
          <a:solidFill>
            <a:schemeClr val="bg1"/>
          </a:solidFill>
          <a:latin typeface="Arial" pitchFamily="34" charset="0"/>
        </a:defRPr>
      </a:lvl3pPr>
      <a:lvl4pPr algn="ctr" rtl="0" eaLnBrk="0" fontAlgn="base" hangingPunct="0">
        <a:lnSpc>
          <a:spcPct val="80000"/>
        </a:lnSpc>
        <a:spcBef>
          <a:spcPct val="0"/>
        </a:spcBef>
        <a:spcAft>
          <a:spcPct val="0"/>
        </a:spcAft>
        <a:defRPr sz="2400">
          <a:solidFill>
            <a:schemeClr val="bg1"/>
          </a:solidFill>
          <a:latin typeface="Arial" pitchFamily="34" charset="0"/>
        </a:defRPr>
      </a:lvl4pPr>
      <a:lvl5pPr algn="ctr" rtl="0" eaLnBrk="0" fontAlgn="base" hangingPunct="0">
        <a:lnSpc>
          <a:spcPct val="80000"/>
        </a:lnSpc>
        <a:spcBef>
          <a:spcPct val="0"/>
        </a:spcBef>
        <a:spcAft>
          <a:spcPct val="0"/>
        </a:spcAft>
        <a:defRPr sz="2400">
          <a:solidFill>
            <a:schemeClr val="bg1"/>
          </a:solidFill>
          <a:latin typeface="Arial" pitchFamily="34" charset="0"/>
        </a:defRPr>
      </a:lvl5pPr>
      <a:lvl6pPr marL="457200" algn="ctr" rtl="0" fontAlgn="base">
        <a:lnSpc>
          <a:spcPct val="80000"/>
        </a:lnSpc>
        <a:spcBef>
          <a:spcPct val="0"/>
        </a:spcBef>
        <a:spcAft>
          <a:spcPct val="0"/>
        </a:spcAft>
        <a:defRPr sz="2400">
          <a:solidFill>
            <a:schemeClr val="bg1"/>
          </a:solidFill>
          <a:latin typeface="Arial" pitchFamily="34" charset="0"/>
        </a:defRPr>
      </a:lvl6pPr>
      <a:lvl7pPr marL="914400" algn="ctr" rtl="0" fontAlgn="base">
        <a:lnSpc>
          <a:spcPct val="80000"/>
        </a:lnSpc>
        <a:spcBef>
          <a:spcPct val="0"/>
        </a:spcBef>
        <a:spcAft>
          <a:spcPct val="0"/>
        </a:spcAft>
        <a:defRPr sz="2400">
          <a:solidFill>
            <a:schemeClr val="bg1"/>
          </a:solidFill>
          <a:latin typeface="Arial" pitchFamily="34" charset="0"/>
        </a:defRPr>
      </a:lvl7pPr>
      <a:lvl8pPr marL="1371600" algn="ctr" rtl="0" fontAlgn="base">
        <a:lnSpc>
          <a:spcPct val="80000"/>
        </a:lnSpc>
        <a:spcBef>
          <a:spcPct val="0"/>
        </a:spcBef>
        <a:spcAft>
          <a:spcPct val="0"/>
        </a:spcAft>
        <a:defRPr sz="2400">
          <a:solidFill>
            <a:schemeClr val="bg1"/>
          </a:solidFill>
          <a:latin typeface="Arial" pitchFamily="34" charset="0"/>
        </a:defRPr>
      </a:lvl8pPr>
      <a:lvl9pPr marL="1828800" algn="ctr" rtl="0" fontAlgn="base">
        <a:lnSpc>
          <a:spcPct val="80000"/>
        </a:lnSpc>
        <a:spcBef>
          <a:spcPct val="0"/>
        </a:spcBef>
        <a:spcAft>
          <a:spcPct val="0"/>
        </a:spcAft>
        <a:defRPr sz="2400">
          <a:solidFill>
            <a:schemeClr val="bg1"/>
          </a:solidFill>
          <a:latin typeface="Arial" pitchFamily="34" charset="0"/>
        </a:defRPr>
      </a:lvl9pPr>
    </p:titleStyle>
    <p:bodyStyle>
      <a:lvl1pPr marL="284163" indent="-284163" algn="l" rtl="0" eaLnBrk="0" fontAlgn="base" hangingPunct="0">
        <a:spcBef>
          <a:spcPts val="2400"/>
        </a:spcBef>
        <a:spcAft>
          <a:spcPct val="0"/>
        </a:spcAft>
        <a:buFont typeface="Wingdings" pitchFamily="2" charset="2"/>
        <a:buChar char="§"/>
        <a:defRPr sz="2000" kern="1200">
          <a:solidFill>
            <a:schemeClr val="tx1"/>
          </a:solidFill>
          <a:latin typeface="+mn-lt"/>
          <a:ea typeface="+mn-ea"/>
          <a:cs typeface="+mn-cs"/>
        </a:defRPr>
      </a:lvl1pPr>
      <a:lvl2pPr marL="682625" indent="-225425" algn="l" rtl="0" eaLnBrk="0" fontAlgn="base" hangingPunct="0">
        <a:spcBef>
          <a:spcPts val="6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ts val="6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ts val="6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ts val="6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9458" name="sparkle_little"/>
          <p:cNvPicPr>
            <a:picLocks/>
          </p:cNvPicPr>
          <p:nvPr>
            <p:custDataLst>
              <p:tags r:id="rId6"/>
            </p:custDataLst>
          </p:nvPr>
        </p:nvPicPr>
        <p:blipFill>
          <a:blip r:embed="rId9"/>
          <a:srcRect/>
          <a:stretch>
            <a:fillRect/>
          </a:stretch>
        </p:blipFill>
        <p:spPr bwMode="auto">
          <a:xfrm>
            <a:off x="7962900" y="5562600"/>
            <a:ext cx="1181100" cy="1290638"/>
          </a:xfrm>
          <a:prstGeom prst="rect">
            <a:avLst/>
          </a:prstGeom>
          <a:noFill/>
          <a:ln w="9525">
            <a:noFill/>
            <a:miter lim="800000"/>
            <a:headEnd/>
            <a:tailEnd/>
          </a:ln>
        </p:spPr>
      </p:pic>
      <p:sp>
        <p:nvSpPr>
          <p:cNvPr id="1945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37" tIns="45718" rIns="91437" bIns="45718" numCol="1" anchor="b" anchorCtr="0" compatLnSpc="1">
            <a:prstTxWarp prst="textNoShape">
              <a:avLst/>
            </a:prstTxWarp>
          </a:bodyPr>
          <a:lstStyle/>
          <a:p>
            <a:pPr lvl="0"/>
            <a:r>
              <a:rPr lang="en-US" smtClean="0"/>
              <a:t>Click to edit Master title style</a:t>
            </a:r>
          </a:p>
        </p:txBody>
      </p:sp>
      <p:sp>
        <p:nvSpPr>
          <p:cNvPr id="19460" name="Text Placeholder 2"/>
          <p:cNvSpPr>
            <a:spLocks noGrp="1"/>
          </p:cNvSpPr>
          <p:nvPr>
            <p:ph type="body" idx="1"/>
          </p:nvPr>
        </p:nvSpPr>
        <p:spPr bwMode="auto">
          <a:xfrm>
            <a:off x="457200" y="1703388"/>
            <a:ext cx="8229600" cy="4368800"/>
          </a:xfrm>
          <a:prstGeom prst="rect">
            <a:avLst/>
          </a:prstGeom>
          <a:noFill/>
          <a:ln w="9525">
            <a:noFill/>
            <a:miter lim="800000"/>
            <a:headEnd/>
            <a:tailEnd/>
          </a:ln>
        </p:spPr>
        <p:txBody>
          <a:bodyPr vert="horz" wrap="square" lIns="91437" tIns="45718" rIns="91437"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9461" name="HAIRCOLOR TITLE"/>
          <p:cNvPicPr>
            <a:picLocks/>
          </p:cNvPicPr>
          <p:nvPr>
            <p:custDataLst>
              <p:tags r:id="rId7"/>
            </p:custDataLst>
          </p:nvPr>
        </p:nvPicPr>
        <p:blipFill>
          <a:blip r:embed="rId10"/>
          <a:srcRect/>
          <a:stretch>
            <a:fillRect/>
          </a:stretch>
        </p:blipFill>
        <p:spPr bwMode="auto">
          <a:xfrm>
            <a:off x="6810375" y="6142038"/>
            <a:ext cx="1743075" cy="269875"/>
          </a:xfrm>
          <a:prstGeom prst="rect">
            <a:avLst/>
          </a:prstGeom>
          <a:noFill/>
          <a:ln w="9525">
            <a:noFill/>
            <a:miter lim="800000"/>
            <a:headEnd/>
            <a:tailEnd/>
          </a:ln>
        </p:spPr>
      </p:pic>
      <p:pic>
        <p:nvPicPr>
          <p:cNvPr id="19462" name="Loreal PAris logo copy 2"/>
          <p:cNvPicPr>
            <a:picLocks/>
          </p:cNvPicPr>
          <p:nvPr>
            <p:custDataLst>
              <p:tags r:id="rId8"/>
            </p:custDataLst>
          </p:nvPr>
        </p:nvPicPr>
        <p:blipFill>
          <a:blip r:embed="rId11"/>
          <a:srcRect/>
          <a:stretch>
            <a:fillRect/>
          </a:stretch>
        </p:blipFill>
        <p:spPr bwMode="auto">
          <a:xfrm>
            <a:off x="7580313" y="6375400"/>
            <a:ext cx="715962" cy="234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25" r:id="rId4"/>
  </p:sldLayoutIdLst>
  <p:timing>
    <p:tnLst>
      <p:par>
        <p:cTn id="1" dur="indefinite" restart="never" nodeType="tmRoot"/>
      </p:par>
    </p:tnLst>
  </p:timing>
  <p:hf hdr="0" ftr="0" dt="0"/>
  <p:txStyles>
    <p:titleStyle>
      <a:lvl1pPr algn="l" defTabSz="912813" rtl="0" eaLnBrk="0" fontAlgn="base" hangingPunct="0">
        <a:lnSpc>
          <a:spcPct val="80000"/>
        </a:lnSpc>
        <a:spcBef>
          <a:spcPct val="0"/>
        </a:spcBef>
        <a:spcAft>
          <a:spcPct val="0"/>
        </a:spcAft>
        <a:defRPr sz="2600" kern="1200">
          <a:solidFill>
            <a:schemeClr val="bg1"/>
          </a:solidFill>
          <a:latin typeface="Century Gothic" pitchFamily="34" charset="0"/>
          <a:ea typeface="+mj-ea"/>
          <a:cs typeface="+mj-cs"/>
        </a:defRPr>
      </a:lvl1pPr>
      <a:lvl2pPr algn="l" defTabSz="912813" rtl="0" eaLnBrk="0" fontAlgn="base" hangingPunct="0">
        <a:lnSpc>
          <a:spcPct val="80000"/>
        </a:lnSpc>
        <a:spcBef>
          <a:spcPct val="0"/>
        </a:spcBef>
        <a:spcAft>
          <a:spcPct val="0"/>
        </a:spcAft>
        <a:defRPr sz="2600">
          <a:solidFill>
            <a:schemeClr val="bg1"/>
          </a:solidFill>
          <a:latin typeface="Century Gothic" pitchFamily="34" charset="0"/>
        </a:defRPr>
      </a:lvl2pPr>
      <a:lvl3pPr algn="l" defTabSz="912813" rtl="0" eaLnBrk="0" fontAlgn="base" hangingPunct="0">
        <a:lnSpc>
          <a:spcPct val="80000"/>
        </a:lnSpc>
        <a:spcBef>
          <a:spcPct val="0"/>
        </a:spcBef>
        <a:spcAft>
          <a:spcPct val="0"/>
        </a:spcAft>
        <a:defRPr sz="2600">
          <a:solidFill>
            <a:schemeClr val="bg1"/>
          </a:solidFill>
          <a:latin typeface="Century Gothic" pitchFamily="34" charset="0"/>
        </a:defRPr>
      </a:lvl3pPr>
      <a:lvl4pPr algn="l" defTabSz="912813" rtl="0" eaLnBrk="0" fontAlgn="base" hangingPunct="0">
        <a:lnSpc>
          <a:spcPct val="80000"/>
        </a:lnSpc>
        <a:spcBef>
          <a:spcPct val="0"/>
        </a:spcBef>
        <a:spcAft>
          <a:spcPct val="0"/>
        </a:spcAft>
        <a:defRPr sz="2600">
          <a:solidFill>
            <a:schemeClr val="bg1"/>
          </a:solidFill>
          <a:latin typeface="Century Gothic" pitchFamily="34" charset="0"/>
        </a:defRPr>
      </a:lvl4pPr>
      <a:lvl5pPr algn="l" defTabSz="912813" rtl="0" eaLnBrk="0" fontAlgn="base" hangingPunct="0">
        <a:lnSpc>
          <a:spcPct val="80000"/>
        </a:lnSpc>
        <a:spcBef>
          <a:spcPct val="0"/>
        </a:spcBef>
        <a:spcAft>
          <a:spcPct val="0"/>
        </a:spcAft>
        <a:defRPr sz="2600">
          <a:solidFill>
            <a:schemeClr val="bg1"/>
          </a:solidFill>
          <a:latin typeface="Century Gothic" pitchFamily="34" charset="0"/>
        </a:defRPr>
      </a:lvl5pPr>
      <a:lvl6pPr marL="457200" algn="l" defTabSz="912813" rtl="0" fontAlgn="base">
        <a:lnSpc>
          <a:spcPct val="80000"/>
        </a:lnSpc>
        <a:spcBef>
          <a:spcPct val="0"/>
        </a:spcBef>
        <a:spcAft>
          <a:spcPct val="0"/>
        </a:spcAft>
        <a:defRPr sz="2600">
          <a:solidFill>
            <a:schemeClr val="bg1"/>
          </a:solidFill>
          <a:latin typeface="Century Gothic" pitchFamily="34" charset="0"/>
        </a:defRPr>
      </a:lvl6pPr>
      <a:lvl7pPr marL="914400" algn="l" defTabSz="912813" rtl="0" fontAlgn="base">
        <a:lnSpc>
          <a:spcPct val="80000"/>
        </a:lnSpc>
        <a:spcBef>
          <a:spcPct val="0"/>
        </a:spcBef>
        <a:spcAft>
          <a:spcPct val="0"/>
        </a:spcAft>
        <a:defRPr sz="2600">
          <a:solidFill>
            <a:schemeClr val="bg1"/>
          </a:solidFill>
          <a:latin typeface="Century Gothic" pitchFamily="34" charset="0"/>
        </a:defRPr>
      </a:lvl7pPr>
      <a:lvl8pPr marL="1371600" algn="l" defTabSz="912813" rtl="0" fontAlgn="base">
        <a:lnSpc>
          <a:spcPct val="80000"/>
        </a:lnSpc>
        <a:spcBef>
          <a:spcPct val="0"/>
        </a:spcBef>
        <a:spcAft>
          <a:spcPct val="0"/>
        </a:spcAft>
        <a:defRPr sz="2600">
          <a:solidFill>
            <a:schemeClr val="bg1"/>
          </a:solidFill>
          <a:latin typeface="Century Gothic" pitchFamily="34" charset="0"/>
        </a:defRPr>
      </a:lvl8pPr>
      <a:lvl9pPr marL="1828800" algn="l" defTabSz="912813" rtl="0" fontAlgn="base">
        <a:lnSpc>
          <a:spcPct val="80000"/>
        </a:lnSpc>
        <a:spcBef>
          <a:spcPct val="0"/>
        </a:spcBef>
        <a:spcAft>
          <a:spcPct val="0"/>
        </a:spcAft>
        <a:defRPr sz="2600">
          <a:solidFill>
            <a:schemeClr val="bg1"/>
          </a:solidFill>
          <a:latin typeface="Century Gothic" pitchFamily="34" charset="0"/>
        </a:defRPr>
      </a:lvl9pPr>
    </p:titleStyle>
    <p:bodyStyle>
      <a:lvl1pPr marL="225425" indent="-225425" algn="l" defTabSz="912813" rtl="0" eaLnBrk="0" fontAlgn="base" hangingPunct="0">
        <a:lnSpc>
          <a:spcPct val="90000"/>
        </a:lnSpc>
        <a:spcBef>
          <a:spcPts val="200"/>
        </a:spcBef>
        <a:spcAft>
          <a:spcPct val="0"/>
        </a:spcAft>
        <a:buClr>
          <a:schemeClr val="bg1"/>
        </a:buClr>
        <a:buFont typeface="Arial" charset="0"/>
        <a:buChar char="•"/>
        <a:defRPr sz="2000" kern="1200">
          <a:solidFill>
            <a:schemeClr val="bg1"/>
          </a:solidFill>
          <a:latin typeface="Century Gothic" pitchFamily="34" charset="0"/>
          <a:ea typeface="+mn-ea"/>
          <a:cs typeface="+mn-cs"/>
        </a:defRPr>
      </a:lvl1pPr>
      <a:lvl2pPr marL="688975" indent="-231775" algn="l" defTabSz="912813" rtl="0" eaLnBrk="0" fontAlgn="base" hangingPunct="0">
        <a:lnSpc>
          <a:spcPct val="90000"/>
        </a:lnSpc>
        <a:spcBef>
          <a:spcPts val="200"/>
        </a:spcBef>
        <a:spcAft>
          <a:spcPct val="0"/>
        </a:spcAft>
        <a:buClr>
          <a:schemeClr val="bg1"/>
        </a:buClr>
        <a:buFont typeface="Arial" charset="0"/>
        <a:buChar char="•"/>
        <a:defRPr kern="1200">
          <a:solidFill>
            <a:schemeClr val="bg1"/>
          </a:solidFill>
          <a:latin typeface="Century Gothic" pitchFamily="34" charset="0"/>
          <a:ea typeface="+mn-ea"/>
          <a:cs typeface="+mn-cs"/>
        </a:defRPr>
      </a:lvl2pPr>
      <a:lvl3pPr marL="1089025" indent="-174625" algn="l" defTabSz="912813" rtl="0" eaLnBrk="0" fontAlgn="base" hangingPunct="0">
        <a:lnSpc>
          <a:spcPct val="90000"/>
        </a:lnSpc>
        <a:spcBef>
          <a:spcPts val="200"/>
        </a:spcBef>
        <a:spcAft>
          <a:spcPct val="0"/>
        </a:spcAft>
        <a:buClr>
          <a:schemeClr val="bg1"/>
        </a:buClr>
        <a:buFont typeface="Arial" charset="0"/>
        <a:buChar char="•"/>
        <a:defRPr sz="1600" kern="1200">
          <a:solidFill>
            <a:schemeClr val="bg1"/>
          </a:solidFill>
          <a:latin typeface="Century Gothic" pitchFamily="34" charset="0"/>
          <a:ea typeface="+mn-ea"/>
          <a:cs typeface="+mn-cs"/>
        </a:defRPr>
      </a:lvl3pPr>
      <a:lvl4pPr marL="1598613" indent="-227013" algn="l" defTabSz="912813" rtl="0" eaLnBrk="0" fontAlgn="base" hangingPunct="0">
        <a:lnSpc>
          <a:spcPct val="90000"/>
        </a:lnSpc>
        <a:spcBef>
          <a:spcPts val="200"/>
        </a:spcBef>
        <a:spcAft>
          <a:spcPct val="0"/>
        </a:spcAft>
        <a:buClr>
          <a:schemeClr val="bg1"/>
        </a:buClr>
        <a:buFont typeface="Arial" charset="0"/>
        <a:buChar char="•"/>
        <a:tabLst>
          <a:tab pos="1489075" algn="l"/>
        </a:tabLst>
        <a:defRPr sz="1400" kern="1200">
          <a:solidFill>
            <a:schemeClr val="bg1"/>
          </a:solidFill>
          <a:latin typeface="Century Gothic" pitchFamily="34" charset="0"/>
          <a:ea typeface="+mn-ea"/>
          <a:cs typeface="+mn-cs"/>
        </a:defRPr>
      </a:lvl4pPr>
      <a:lvl5pPr marL="2003425" indent="-174625" algn="l" defTabSz="912813" rtl="0" eaLnBrk="0" fontAlgn="base" hangingPunct="0">
        <a:lnSpc>
          <a:spcPct val="90000"/>
        </a:lnSpc>
        <a:spcBef>
          <a:spcPts val="200"/>
        </a:spcBef>
        <a:spcAft>
          <a:spcPct val="0"/>
        </a:spcAft>
        <a:buClr>
          <a:schemeClr val="bg1"/>
        </a:buClr>
        <a:buFont typeface="Arial" charset="0"/>
        <a:buChar char="•"/>
        <a:defRPr sz="1400" kern="1200">
          <a:solidFill>
            <a:schemeClr val="bg1"/>
          </a:solidFill>
          <a:latin typeface="Century Gothic" pitchFamily="34" charset="0"/>
          <a:ea typeface="+mn-ea"/>
          <a:cs typeface="+mn-cs"/>
        </a:defRPr>
      </a:lvl5pPr>
      <a:lvl6pPr marL="2514504" indent="-228591" algn="l" defTabSz="9143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6" indent="-228591" algn="l" defTabSz="9143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8" indent="-228591" algn="l" defTabSz="9143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51" indent="-228591" algn="l" defTabSz="9143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5" rtl="0" eaLnBrk="1" latinLnBrk="0" hangingPunct="1">
        <a:defRPr sz="1800" kern="1200">
          <a:solidFill>
            <a:schemeClr val="tx1"/>
          </a:solidFill>
          <a:latin typeface="+mn-lt"/>
          <a:ea typeface="+mn-ea"/>
          <a:cs typeface="+mn-cs"/>
        </a:defRPr>
      </a:lvl1pPr>
      <a:lvl2pPr marL="457183" algn="l" defTabSz="914365" rtl="0" eaLnBrk="1" latinLnBrk="0" hangingPunct="1">
        <a:defRPr sz="1800" kern="1200">
          <a:solidFill>
            <a:schemeClr val="tx1"/>
          </a:solidFill>
          <a:latin typeface="+mn-lt"/>
          <a:ea typeface="+mn-ea"/>
          <a:cs typeface="+mn-cs"/>
        </a:defRPr>
      </a:lvl2pPr>
      <a:lvl3pPr marL="914365" algn="l" defTabSz="914365" rtl="0" eaLnBrk="1" latinLnBrk="0" hangingPunct="1">
        <a:defRPr sz="1800" kern="1200">
          <a:solidFill>
            <a:schemeClr val="tx1"/>
          </a:solidFill>
          <a:latin typeface="+mn-lt"/>
          <a:ea typeface="+mn-ea"/>
          <a:cs typeface="+mn-cs"/>
        </a:defRPr>
      </a:lvl3pPr>
      <a:lvl4pPr marL="1371547" algn="l" defTabSz="914365" rtl="0" eaLnBrk="1" latinLnBrk="0" hangingPunct="1">
        <a:defRPr sz="1800" kern="1200">
          <a:solidFill>
            <a:schemeClr val="tx1"/>
          </a:solidFill>
          <a:latin typeface="+mn-lt"/>
          <a:ea typeface="+mn-ea"/>
          <a:cs typeface="+mn-cs"/>
        </a:defRPr>
      </a:lvl4pPr>
      <a:lvl5pPr marL="1828729" algn="l" defTabSz="914365" rtl="0" eaLnBrk="1" latinLnBrk="0" hangingPunct="1">
        <a:defRPr sz="1800" kern="1200">
          <a:solidFill>
            <a:schemeClr val="tx1"/>
          </a:solidFill>
          <a:latin typeface="+mn-lt"/>
          <a:ea typeface="+mn-ea"/>
          <a:cs typeface="+mn-cs"/>
        </a:defRPr>
      </a:lvl5pPr>
      <a:lvl6pPr marL="2285912" algn="l" defTabSz="914365" rtl="0" eaLnBrk="1" latinLnBrk="0" hangingPunct="1">
        <a:defRPr sz="1800" kern="1200">
          <a:solidFill>
            <a:schemeClr val="tx1"/>
          </a:solidFill>
          <a:latin typeface="+mn-lt"/>
          <a:ea typeface="+mn-ea"/>
          <a:cs typeface="+mn-cs"/>
        </a:defRPr>
      </a:lvl6pPr>
      <a:lvl7pPr marL="2743095" algn="l" defTabSz="914365" rtl="0" eaLnBrk="1" latinLnBrk="0" hangingPunct="1">
        <a:defRPr sz="1800" kern="1200">
          <a:solidFill>
            <a:schemeClr val="tx1"/>
          </a:solidFill>
          <a:latin typeface="+mn-lt"/>
          <a:ea typeface="+mn-ea"/>
          <a:cs typeface="+mn-cs"/>
        </a:defRPr>
      </a:lvl7pPr>
      <a:lvl8pPr marL="3200277" algn="l" defTabSz="914365" rtl="0" eaLnBrk="1" latinLnBrk="0" hangingPunct="1">
        <a:defRPr sz="1800" kern="1200">
          <a:solidFill>
            <a:schemeClr val="tx1"/>
          </a:solidFill>
          <a:latin typeface="+mn-lt"/>
          <a:ea typeface="+mn-ea"/>
          <a:cs typeface="+mn-cs"/>
        </a:defRPr>
      </a:lvl8pPr>
      <a:lvl9pPr marL="3657460" algn="l" defTabSz="9143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4578" name="Picture 1" descr="COLOR TEMPLATE 1b.jpg"/>
          <p:cNvPicPr>
            <a:picLocks noChangeAspect="1"/>
          </p:cNvPicPr>
          <p:nvPr/>
        </p:nvPicPr>
        <p:blipFill>
          <a:blip r:embed="rId6"/>
          <a:srcRect b="31"/>
          <a:stretch>
            <a:fillRect/>
          </a:stretch>
        </p:blipFill>
        <p:spPr bwMode="auto">
          <a:xfrm>
            <a:off x="0" y="1588"/>
            <a:ext cx="9139238" cy="6808787"/>
          </a:xfrm>
          <a:prstGeom prst="rect">
            <a:avLst/>
          </a:prstGeom>
          <a:noFill/>
          <a:ln w="9525">
            <a:noFill/>
            <a:miter lim="800000"/>
            <a:headEnd/>
            <a:tailEnd/>
          </a:ln>
        </p:spPr>
      </p:pic>
      <p:sp>
        <p:nvSpPr>
          <p:cNvPr id="24579" name="Rectangle 2"/>
          <p:cNvSpPr>
            <a:spLocks noGrp="1" noChangeArrowheads="1"/>
          </p:cNvSpPr>
          <p:nvPr>
            <p:ph type="title"/>
          </p:nvPr>
        </p:nvSpPr>
        <p:spPr bwMode="auto">
          <a:xfrm>
            <a:off x="2603500" y="65088"/>
            <a:ext cx="6434138" cy="844550"/>
          </a:xfrm>
          <a:prstGeom prst="rect">
            <a:avLst/>
          </a:prstGeom>
          <a:noFill/>
          <a:ln w="9525">
            <a:noFill/>
            <a:miter lim="800000"/>
            <a:headEnd/>
            <a:tailEnd/>
          </a:ln>
        </p:spPr>
        <p:txBody>
          <a:bodyPr vert="horz" wrap="square" lIns="76224" tIns="38112" rIns="76224" bIns="38112" numCol="1" anchor="b" anchorCtr="0" compatLnSpc="1">
            <a:prstTxWarp prst="textNoShape">
              <a:avLst/>
            </a:prstTxWarp>
          </a:bodyPr>
          <a:lstStyle/>
          <a:p>
            <a:pPr lvl="0"/>
            <a:r>
              <a:rPr lang="en-US" altLang="en-US" smtClean="0"/>
              <a:t>Click to edit Master title style</a:t>
            </a:r>
          </a:p>
        </p:txBody>
      </p:sp>
      <p:sp>
        <p:nvSpPr>
          <p:cNvPr id="24580" name="Rectangle 3"/>
          <p:cNvSpPr>
            <a:spLocks noGrp="1" noChangeArrowheads="1"/>
          </p:cNvSpPr>
          <p:nvPr>
            <p:ph type="body" idx="1"/>
          </p:nvPr>
        </p:nvSpPr>
        <p:spPr bwMode="auto">
          <a:xfrm>
            <a:off x="298450" y="1211263"/>
            <a:ext cx="8388350" cy="4932362"/>
          </a:xfrm>
          <a:prstGeom prst="rect">
            <a:avLst/>
          </a:prstGeom>
          <a:noFill/>
          <a:ln w="9525">
            <a:solidFill>
              <a:srgbClr val="000000"/>
            </a:solidFill>
            <a:miter lim="800000"/>
            <a:headEnd/>
            <a:tailEnd/>
          </a:ln>
        </p:spPr>
        <p:txBody>
          <a:bodyPr vert="horz" wrap="square" lIns="76224" tIns="38112" rIns="76224" bIns="38112"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24581" name="Picture 2" descr="C:\Users\aislinn.murray\AppData\Local\Microsoft\Windows\Temporary Internet Files\Content.Outlook\SS1RTAJ4\blively_preference_glam_lights_1.jpg"/>
          <p:cNvPicPr>
            <a:picLocks noChangeAspect="1" noChangeArrowheads="1"/>
          </p:cNvPicPr>
          <p:nvPr/>
        </p:nvPicPr>
        <p:blipFill>
          <a:blip r:embed="rId7"/>
          <a:srcRect r="85"/>
          <a:stretch>
            <a:fillRect/>
          </a:stretch>
        </p:blipFill>
        <p:spPr bwMode="auto">
          <a:xfrm>
            <a:off x="1590675" y="12700"/>
            <a:ext cx="820738" cy="844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iming>
    <p:tnLst>
      <p:par>
        <p:cTn id="1" dur="indefinite" restart="never" nodeType="tmRoot"/>
      </p:par>
    </p:tnLst>
  </p:timing>
  <p:txStyles>
    <p:titleStyle>
      <a:lvl1pPr algn="l" rtl="0" eaLnBrk="0" fontAlgn="base" hangingPunct="0">
        <a:spcBef>
          <a:spcPct val="0"/>
        </a:spcBef>
        <a:spcAft>
          <a:spcPct val="0"/>
        </a:spcAft>
        <a:defRPr sz="2500">
          <a:solidFill>
            <a:schemeClr val="bg1"/>
          </a:solidFill>
          <a:latin typeface="+mj-lt"/>
          <a:ea typeface="MS PGothic" pitchFamily="34" charset="-128"/>
          <a:cs typeface="+mj-cs"/>
        </a:defRPr>
      </a:lvl1pPr>
      <a:lvl2pPr algn="l" rtl="0" eaLnBrk="0" fontAlgn="base" hangingPunct="0">
        <a:spcBef>
          <a:spcPct val="0"/>
        </a:spcBef>
        <a:spcAft>
          <a:spcPct val="0"/>
        </a:spcAft>
        <a:defRPr sz="2500">
          <a:solidFill>
            <a:schemeClr val="bg1"/>
          </a:solidFill>
          <a:latin typeface="Century Gothic" pitchFamily="34" charset="0"/>
          <a:ea typeface="MS PGothic" pitchFamily="34" charset="-128"/>
          <a:cs typeface="Arial" charset="0"/>
        </a:defRPr>
      </a:lvl2pPr>
      <a:lvl3pPr algn="l" rtl="0" eaLnBrk="0" fontAlgn="base" hangingPunct="0">
        <a:spcBef>
          <a:spcPct val="0"/>
        </a:spcBef>
        <a:spcAft>
          <a:spcPct val="0"/>
        </a:spcAft>
        <a:defRPr sz="2500">
          <a:solidFill>
            <a:schemeClr val="bg1"/>
          </a:solidFill>
          <a:latin typeface="Century Gothic" pitchFamily="34" charset="0"/>
          <a:ea typeface="MS PGothic" pitchFamily="34" charset="-128"/>
          <a:cs typeface="Arial" charset="0"/>
        </a:defRPr>
      </a:lvl3pPr>
      <a:lvl4pPr algn="l" rtl="0" eaLnBrk="0" fontAlgn="base" hangingPunct="0">
        <a:spcBef>
          <a:spcPct val="0"/>
        </a:spcBef>
        <a:spcAft>
          <a:spcPct val="0"/>
        </a:spcAft>
        <a:defRPr sz="2500">
          <a:solidFill>
            <a:schemeClr val="bg1"/>
          </a:solidFill>
          <a:latin typeface="Century Gothic" pitchFamily="34" charset="0"/>
          <a:ea typeface="MS PGothic" pitchFamily="34" charset="-128"/>
          <a:cs typeface="Arial" charset="0"/>
        </a:defRPr>
      </a:lvl4pPr>
      <a:lvl5pPr algn="l" rtl="0" eaLnBrk="0" fontAlgn="base" hangingPunct="0">
        <a:spcBef>
          <a:spcPct val="0"/>
        </a:spcBef>
        <a:spcAft>
          <a:spcPct val="0"/>
        </a:spcAft>
        <a:defRPr sz="2500">
          <a:solidFill>
            <a:schemeClr val="bg1"/>
          </a:solidFill>
          <a:latin typeface="Century Gothic" pitchFamily="34" charset="0"/>
          <a:ea typeface="MS PGothic" pitchFamily="34" charset="-128"/>
          <a:cs typeface="Arial" charset="0"/>
        </a:defRPr>
      </a:lvl5pPr>
      <a:lvl6pPr marL="381122" algn="l" rtl="0" fontAlgn="base">
        <a:spcBef>
          <a:spcPct val="0"/>
        </a:spcBef>
        <a:spcAft>
          <a:spcPct val="0"/>
        </a:spcAft>
        <a:defRPr sz="2500">
          <a:solidFill>
            <a:schemeClr val="bg1"/>
          </a:solidFill>
          <a:latin typeface="Century Gothic" pitchFamily="34" charset="0"/>
          <a:cs typeface="Arial" charset="0"/>
        </a:defRPr>
      </a:lvl6pPr>
      <a:lvl7pPr marL="762244" algn="l" rtl="0" fontAlgn="base">
        <a:spcBef>
          <a:spcPct val="0"/>
        </a:spcBef>
        <a:spcAft>
          <a:spcPct val="0"/>
        </a:spcAft>
        <a:defRPr sz="2500">
          <a:solidFill>
            <a:schemeClr val="bg1"/>
          </a:solidFill>
          <a:latin typeface="Century Gothic" pitchFamily="34" charset="0"/>
          <a:cs typeface="Arial" charset="0"/>
        </a:defRPr>
      </a:lvl7pPr>
      <a:lvl8pPr marL="1143366" algn="l" rtl="0" fontAlgn="base">
        <a:spcBef>
          <a:spcPct val="0"/>
        </a:spcBef>
        <a:spcAft>
          <a:spcPct val="0"/>
        </a:spcAft>
        <a:defRPr sz="2500">
          <a:solidFill>
            <a:schemeClr val="bg1"/>
          </a:solidFill>
          <a:latin typeface="Century Gothic" pitchFamily="34" charset="0"/>
          <a:cs typeface="Arial" charset="0"/>
        </a:defRPr>
      </a:lvl8pPr>
      <a:lvl9pPr marL="1524488" algn="l" rtl="0" fontAlgn="base">
        <a:spcBef>
          <a:spcPct val="0"/>
        </a:spcBef>
        <a:spcAft>
          <a:spcPct val="0"/>
        </a:spcAft>
        <a:defRPr sz="2500">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Clr>
          <a:srgbClr val="BA934A"/>
        </a:buClr>
        <a:buFont typeface="Arial Unicode MS"/>
        <a:buChar char="|"/>
        <a:defRPr sz="2300">
          <a:solidFill>
            <a:schemeClr val="bg1"/>
          </a:solidFill>
          <a:latin typeface="+mn-lt"/>
          <a:ea typeface="MS PGothic" pitchFamily="34" charset="-128"/>
          <a:cs typeface="+mn-cs"/>
        </a:defRPr>
      </a:lvl1pPr>
      <a:lvl2pPr marL="619125" indent="-238125" algn="l" rtl="0" eaLnBrk="0" fontAlgn="base" hangingPunct="0">
        <a:spcBef>
          <a:spcPct val="20000"/>
        </a:spcBef>
        <a:spcAft>
          <a:spcPct val="0"/>
        </a:spcAft>
        <a:buClr>
          <a:srgbClr val="BA934A"/>
        </a:buClr>
        <a:buFont typeface="Arial Unicode MS"/>
        <a:buChar char="|"/>
        <a:defRPr sz="2000">
          <a:solidFill>
            <a:schemeClr val="bg1"/>
          </a:solidFill>
          <a:latin typeface="+mn-lt"/>
          <a:ea typeface="Arial" charset="0"/>
          <a:cs typeface="+mn-cs"/>
        </a:defRPr>
      </a:lvl2pPr>
      <a:lvl3pPr marL="952500" indent="-190500" algn="l" rtl="0" eaLnBrk="0" fontAlgn="base" hangingPunct="0">
        <a:spcBef>
          <a:spcPct val="20000"/>
        </a:spcBef>
        <a:spcAft>
          <a:spcPct val="0"/>
        </a:spcAft>
        <a:buChar char="•"/>
        <a:defRPr>
          <a:solidFill>
            <a:schemeClr val="bg1"/>
          </a:solidFill>
          <a:latin typeface="+mn-lt"/>
          <a:ea typeface="Arial" charset="0"/>
          <a:cs typeface="+mn-cs"/>
        </a:defRPr>
      </a:lvl3pPr>
      <a:lvl4pPr marL="1333500" indent="-190500" algn="l" rtl="0" eaLnBrk="0" fontAlgn="base" hangingPunct="0">
        <a:spcBef>
          <a:spcPct val="20000"/>
        </a:spcBef>
        <a:spcAft>
          <a:spcPct val="0"/>
        </a:spcAft>
        <a:buChar char="–"/>
        <a:defRPr sz="1300">
          <a:solidFill>
            <a:schemeClr val="bg1"/>
          </a:solidFill>
          <a:latin typeface="+mn-lt"/>
          <a:ea typeface="Arial" charset="0"/>
          <a:cs typeface="+mn-cs"/>
        </a:defRPr>
      </a:lvl4pPr>
      <a:lvl5pPr marL="1714500" indent="-190500" algn="l" rtl="0" eaLnBrk="0" fontAlgn="base" hangingPunct="0">
        <a:spcBef>
          <a:spcPct val="20000"/>
        </a:spcBef>
        <a:spcAft>
          <a:spcPct val="0"/>
        </a:spcAft>
        <a:buChar char="»"/>
        <a:defRPr sz="1300">
          <a:solidFill>
            <a:schemeClr val="bg1"/>
          </a:solidFill>
          <a:latin typeface="+mn-lt"/>
          <a:ea typeface="Arial" charset="0"/>
          <a:cs typeface="+mn-cs"/>
        </a:defRPr>
      </a:lvl5pPr>
      <a:lvl6pPr marL="2096171" indent="-190561" algn="l" rtl="0" fontAlgn="base">
        <a:spcBef>
          <a:spcPct val="20000"/>
        </a:spcBef>
        <a:spcAft>
          <a:spcPct val="0"/>
        </a:spcAft>
        <a:buChar char="»"/>
        <a:defRPr sz="1300">
          <a:solidFill>
            <a:schemeClr val="bg1"/>
          </a:solidFill>
          <a:latin typeface="+mn-lt"/>
          <a:cs typeface="+mn-cs"/>
        </a:defRPr>
      </a:lvl6pPr>
      <a:lvl7pPr marL="2477292" indent="-190561" algn="l" rtl="0" fontAlgn="base">
        <a:spcBef>
          <a:spcPct val="20000"/>
        </a:spcBef>
        <a:spcAft>
          <a:spcPct val="0"/>
        </a:spcAft>
        <a:buChar char="»"/>
        <a:defRPr sz="1300">
          <a:solidFill>
            <a:schemeClr val="bg1"/>
          </a:solidFill>
          <a:latin typeface="+mn-lt"/>
          <a:cs typeface="+mn-cs"/>
        </a:defRPr>
      </a:lvl7pPr>
      <a:lvl8pPr marL="2858414" indent="-190561" algn="l" rtl="0" fontAlgn="base">
        <a:spcBef>
          <a:spcPct val="20000"/>
        </a:spcBef>
        <a:spcAft>
          <a:spcPct val="0"/>
        </a:spcAft>
        <a:buChar char="»"/>
        <a:defRPr sz="1300">
          <a:solidFill>
            <a:schemeClr val="bg1"/>
          </a:solidFill>
          <a:latin typeface="+mn-lt"/>
          <a:cs typeface="+mn-cs"/>
        </a:defRPr>
      </a:lvl8pPr>
      <a:lvl9pPr marL="3239536" indent="-190561" algn="l" rtl="0" fontAlgn="base">
        <a:spcBef>
          <a:spcPct val="20000"/>
        </a:spcBef>
        <a:spcAft>
          <a:spcPct val="0"/>
        </a:spcAft>
        <a:buChar char="»"/>
        <a:defRPr sz="1300">
          <a:solidFill>
            <a:schemeClr val="bg1"/>
          </a:solidFill>
          <a:latin typeface="+mn-lt"/>
          <a:cs typeface="+mn-cs"/>
        </a:defRPr>
      </a:lvl9pPr>
    </p:bodyStyle>
    <p:otherStyle>
      <a:defPPr>
        <a:defRPr lang="en-US"/>
      </a:defPPr>
      <a:lvl1pPr marL="0" algn="l" defTabSz="762244" rtl="0" eaLnBrk="1" latinLnBrk="0" hangingPunct="1">
        <a:defRPr sz="1500" kern="1200">
          <a:solidFill>
            <a:schemeClr val="tx1"/>
          </a:solidFill>
          <a:latin typeface="+mn-lt"/>
          <a:ea typeface="+mn-ea"/>
          <a:cs typeface="+mn-cs"/>
        </a:defRPr>
      </a:lvl1pPr>
      <a:lvl2pPr marL="381122" algn="l" defTabSz="762244" rtl="0" eaLnBrk="1" latinLnBrk="0" hangingPunct="1">
        <a:defRPr sz="1500" kern="1200">
          <a:solidFill>
            <a:schemeClr val="tx1"/>
          </a:solidFill>
          <a:latin typeface="+mn-lt"/>
          <a:ea typeface="+mn-ea"/>
          <a:cs typeface="+mn-cs"/>
        </a:defRPr>
      </a:lvl2pPr>
      <a:lvl3pPr marL="762244" algn="l" defTabSz="762244" rtl="0" eaLnBrk="1" latinLnBrk="0" hangingPunct="1">
        <a:defRPr sz="1500" kern="1200">
          <a:solidFill>
            <a:schemeClr val="tx1"/>
          </a:solidFill>
          <a:latin typeface="+mn-lt"/>
          <a:ea typeface="+mn-ea"/>
          <a:cs typeface="+mn-cs"/>
        </a:defRPr>
      </a:lvl3pPr>
      <a:lvl4pPr marL="1143366" algn="l" defTabSz="762244" rtl="0" eaLnBrk="1" latinLnBrk="0" hangingPunct="1">
        <a:defRPr sz="1500" kern="1200">
          <a:solidFill>
            <a:schemeClr val="tx1"/>
          </a:solidFill>
          <a:latin typeface="+mn-lt"/>
          <a:ea typeface="+mn-ea"/>
          <a:cs typeface="+mn-cs"/>
        </a:defRPr>
      </a:lvl4pPr>
      <a:lvl5pPr marL="1524488" algn="l" defTabSz="762244" rtl="0" eaLnBrk="1" latinLnBrk="0" hangingPunct="1">
        <a:defRPr sz="1500" kern="1200">
          <a:solidFill>
            <a:schemeClr val="tx1"/>
          </a:solidFill>
          <a:latin typeface="+mn-lt"/>
          <a:ea typeface="+mn-ea"/>
          <a:cs typeface="+mn-cs"/>
        </a:defRPr>
      </a:lvl5pPr>
      <a:lvl6pPr marL="1905610" algn="l" defTabSz="762244" rtl="0" eaLnBrk="1" latinLnBrk="0" hangingPunct="1">
        <a:defRPr sz="1500" kern="1200">
          <a:solidFill>
            <a:schemeClr val="tx1"/>
          </a:solidFill>
          <a:latin typeface="+mn-lt"/>
          <a:ea typeface="+mn-ea"/>
          <a:cs typeface="+mn-cs"/>
        </a:defRPr>
      </a:lvl6pPr>
      <a:lvl7pPr marL="2286732" algn="l" defTabSz="762244" rtl="0" eaLnBrk="1" latinLnBrk="0" hangingPunct="1">
        <a:defRPr sz="1500" kern="1200">
          <a:solidFill>
            <a:schemeClr val="tx1"/>
          </a:solidFill>
          <a:latin typeface="+mn-lt"/>
          <a:ea typeface="+mn-ea"/>
          <a:cs typeface="+mn-cs"/>
        </a:defRPr>
      </a:lvl7pPr>
      <a:lvl8pPr marL="2667853" algn="l" defTabSz="762244" rtl="0" eaLnBrk="1" latinLnBrk="0" hangingPunct="1">
        <a:defRPr sz="1500" kern="1200">
          <a:solidFill>
            <a:schemeClr val="tx1"/>
          </a:solidFill>
          <a:latin typeface="+mn-lt"/>
          <a:ea typeface="+mn-ea"/>
          <a:cs typeface="+mn-cs"/>
        </a:defRPr>
      </a:lvl8pPr>
      <a:lvl9pPr marL="3048975" algn="l" defTabSz="762244"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7"/>
          <p:cNvPicPr>
            <a:picLocks noChangeAspect="1"/>
          </p:cNvPicPr>
          <p:nvPr/>
        </p:nvPicPr>
        <p:blipFill>
          <a:blip r:embed="rId13"/>
          <a:srcRect/>
          <a:stretch>
            <a:fillRect/>
          </a:stretch>
        </p:blipFill>
        <p:spPr bwMode="auto">
          <a:xfrm>
            <a:off x="7543800" y="6327775"/>
            <a:ext cx="1263650" cy="377825"/>
          </a:xfrm>
          <a:prstGeom prst="rect">
            <a:avLst/>
          </a:prstGeom>
          <a:noFill/>
          <a:ln w="9525">
            <a:noFill/>
            <a:miter lim="800000"/>
            <a:headEnd/>
            <a:tailEnd/>
          </a:ln>
        </p:spPr>
      </p:pic>
      <p:sp>
        <p:nvSpPr>
          <p:cNvPr id="1029" name="TextBox 8"/>
          <p:cNvSpPr txBox="1">
            <a:spLocks noChangeArrowheads="1"/>
          </p:cNvSpPr>
          <p:nvPr/>
        </p:nvSpPr>
        <p:spPr bwMode="auto">
          <a:xfrm>
            <a:off x="4408488" y="6551613"/>
            <a:ext cx="327025" cy="230187"/>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41D8EE21-CCBE-443C-A551-5C8DAC6A05C8}" type="slidenum">
              <a:rPr lang="en-US" altLang="en-US" sz="900" b="0">
                <a:solidFill>
                  <a:prstClr val="black"/>
                </a:solidFill>
                <a:cs typeface="+mn-cs"/>
              </a:rPr>
              <a:pPr algn="ctr" eaLnBrk="1" hangingPunct="1">
                <a:defRPr/>
              </a:pPr>
              <a:t>‹#›</a:t>
            </a:fld>
            <a:endParaRPr lang="en-US" altLang="en-US" sz="900" b="0">
              <a:solidFill>
                <a:prstClr val="black"/>
              </a:solidFill>
              <a:cs typeface="+mn-cs"/>
            </a:endParaRPr>
          </a:p>
        </p:txBody>
      </p:sp>
      <p:sp>
        <p:nvSpPr>
          <p:cNvPr id="29700" name="Title Placeholder 1"/>
          <p:cNvSpPr>
            <a:spLocks noGrp="1"/>
          </p:cNvSpPr>
          <p:nvPr>
            <p:ph type="title"/>
          </p:nvPr>
        </p:nvSpPr>
        <p:spPr bwMode="auto">
          <a:xfrm>
            <a:off x="914400" y="0"/>
            <a:ext cx="7315200" cy="990600"/>
          </a:xfrm>
          <a:prstGeom prst="rect">
            <a:avLst/>
          </a:prstGeom>
          <a:solidFill>
            <a:schemeClr val="tx1"/>
          </a:solidFill>
          <a:ln w="2857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1" name="Text Placeholder 2"/>
          <p:cNvSpPr>
            <a:spLocks noGrp="1"/>
          </p:cNvSpPr>
          <p:nvPr>
            <p:ph type="body" idx="1"/>
          </p:nvPr>
        </p:nvSpPr>
        <p:spPr bwMode="auto">
          <a:xfrm>
            <a:off x="914400" y="1143000"/>
            <a:ext cx="7315200" cy="51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Date Placeholder 1"/>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6215ABCE-190B-4DDD-A1F6-E2C1640008F7}" type="datetimeFigureOut">
              <a:rPr lang="en-US"/>
              <a:pPr>
                <a:defRPr/>
              </a:pPr>
              <a:t>2/18/2015</a:t>
            </a:fld>
            <a:endParaRPr lang="en-US" dirty="0"/>
          </a:p>
        </p:txBody>
      </p:sp>
      <p:sp>
        <p:nvSpPr>
          <p:cNvPr id="7" name="Footer Placeholder 2"/>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endParaRPr lang="en-US"/>
          </a:p>
        </p:txBody>
      </p:sp>
      <p:sp>
        <p:nvSpPr>
          <p:cNvPr id="8" name="Slide Number Placeholder 3"/>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solidFill>
                  <a:prstClr val="black"/>
                </a:solidFill>
                <a:latin typeface="+mn-lt"/>
                <a:cs typeface="+mn-cs"/>
              </a:defRPr>
            </a:lvl1pPr>
          </a:lstStyle>
          <a:p>
            <a:pPr>
              <a:defRPr/>
            </a:pPr>
            <a:fld id="{16FF6D42-4C86-4E3C-982C-4A2FAF9006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lnSpc>
          <a:spcPct val="80000"/>
        </a:lnSpc>
        <a:spcBef>
          <a:spcPct val="0"/>
        </a:spcBef>
        <a:spcAft>
          <a:spcPct val="0"/>
        </a:spcAft>
        <a:defRPr sz="2400">
          <a:solidFill>
            <a:schemeClr val="bg1"/>
          </a:solidFill>
          <a:latin typeface="+mj-lt"/>
          <a:ea typeface="+mj-ea"/>
          <a:cs typeface="+mj-cs"/>
        </a:defRPr>
      </a:lvl1pPr>
      <a:lvl2pPr algn="ctr" rtl="0" eaLnBrk="0" fontAlgn="base" hangingPunct="0">
        <a:lnSpc>
          <a:spcPct val="80000"/>
        </a:lnSpc>
        <a:spcBef>
          <a:spcPct val="0"/>
        </a:spcBef>
        <a:spcAft>
          <a:spcPct val="0"/>
        </a:spcAft>
        <a:defRPr sz="2400">
          <a:solidFill>
            <a:schemeClr val="bg1"/>
          </a:solidFill>
          <a:latin typeface="Arial" charset="0"/>
          <a:cs typeface="Arial" charset="0"/>
        </a:defRPr>
      </a:lvl2pPr>
      <a:lvl3pPr algn="ctr" rtl="0" eaLnBrk="0" fontAlgn="base" hangingPunct="0">
        <a:lnSpc>
          <a:spcPct val="80000"/>
        </a:lnSpc>
        <a:spcBef>
          <a:spcPct val="0"/>
        </a:spcBef>
        <a:spcAft>
          <a:spcPct val="0"/>
        </a:spcAft>
        <a:defRPr sz="2400">
          <a:solidFill>
            <a:schemeClr val="bg1"/>
          </a:solidFill>
          <a:latin typeface="Arial" charset="0"/>
          <a:cs typeface="Arial" charset="0"/>
        </a:defRPr>
      </a:lvl3pPr>
      <a:lvl4pPr algn="ctr" rtl="0" eaLnBrk="0" fontAlgn="base" hangingPunct="0">
        <a:lnSpc>
          <a:spcPct val="80000"/>
        </a:lnSpc>
        <a:spcBef>
          <a:spcPct val="0"/>
        </a:spcBef>
        <a:spcAft>
          <a:spcPct val="0"/>
        </a:spcAft>
        <a:defRPr sz="2400">
          <a:solidFill>
            <a:schemeClr val="bg1"/>
          </a:solidFill>
          <a:latin typeface="Arial" charset="0"/>
          <a:cs typeface="Arial" charset="0"/>
        </a:defRPr>
      </a:lvl4pPr>
      <a:lvl5pPr algn="ctr" rtl="0" eaLnBrk="0" fontAlgn="base" hangingPunct="0">
        <a:lnSpc>
          <a:spcPct val="80000"/>
        </a:lnSpc>
        <a:spcBef>
          <a:spcPct val="0"/>
        </a:spcBef>
        <a:spcAft>
          <a:spcPct val="0"/>
        </a:spcAft>
        <a:defRPr sz="2400">
          <a:solidFill>
            <a:schemeClr val="bg1"/>
          </a:solidFill>
          <a:latin typeface="Arial" charset="0"/>
          <a:cs typeface="Arial" charset="0"/>
        </a:defRPr>
      </a:lvl5pPr>
      <a:lvl6pPr marL="457200" algn="ctr" rtl="0" fontAlgn="base">
        <a:lnSpc>
          <a:spcPct val="80000"/>
        </a:lnSpc>
        <a:spcBef>
          <a:spcPct val="0"/>
        </a:spcBef>
        <a:spcAft>
          <a:spcPct val="0"/>
        </a:spcAft>
        <a:defRPr sz="2400">
          <a:solidFill>
            <a:schemeClr val="bg1"/>
          </a:solidFill>
          <a:latin typeface="Arial" charset="0"/>
          <a:cs typeface="Arial" charset="0"/>
        </a:defRPr>
      </a:lvl6pPr>
      <a:lvl7pPr marL="914400" algn="ctr" rtl="0" fontAlgn="base">
        <a:lnSpc>
          <a:spcPct val="80000"/>
        </a:lnSpc>
        <a:spcBef>
          <a:spcPct val="0"/>
        </a:spcBef>
        <a:spcAft>
          <a:spcPct val="0"/>
        </a:spcAft>
        <a:defRPr sz="2400">
          <a:solidFill>
            <a:schemeClr val="bg1"/>
          </a:solidFill>
          <a:latin typeface="Arial" charset="0"/>
          <a:cs typeface="Arial" charset="0"/>
        </a:defRPr>
      </a:lvl7pPr>
      <a:lvl8pPr marL="1371600" algn="ctr" rtl="0" fontAlgn="base">
        <a:lnSpc>
          <a:spcPct val="80000"/>
        </a:lnSpc>
        <a:spcBef>
          <a:spcPct val="0"/>
        </a:spcBef>
        <a:spcAft>
          <a:spcPct val="0"/>
        </a:spcAft>
        <a:defRPr sz="2400">
          <a:solidFill>
            <a:schemeClr val="bg1"/>
          </a:solidFill>
          <a:latin typeface="Arial" charset="0"/>
          <a:cs typeface="Arial" charset="0"/>
        </a:defRPr>
      </a:lvl8pPr>
      <a:lvl9pPr marL="1828800" algn="ctr" rtl="0" fontAlgn="base">
        <a:lnSpc>
          <a:spcPct val="80000"/>
        </a:lnSpc>
        <a:spcBef>
          <a:spcPct val="0"/>
        </a:spcBef>
        <a:spcAft>
          <a:spcPct val="0"/>
        </a:spcAft>
        <a:defRPr sz="2400">
          <a:solidFill>
            <a:schemeClr val="bg1"/>
          </a:solidFill>
          <a:latin typeface="Arial" charset="0"/>
          <a:cs typeface="Arial" charset="0"/>
        </a:defRPr>
      </a:lvl9pPr>
    </p:titleStyle>
    <p:bodyStyle>
      <a:lvl1pPr marL="284163" indent="-284163" algn="l" rtl="0" eaLnBrk="0" fontAlgn="base" hangingPunct="0">
        <a:spcBef>
          <a:spcPts val="2400"/>
        </a:spcBef>
        <a:spcAft>
          <a:spcPct val="0"/>
        </a:spcAft>
        <a:buFont typeface="Wingdings" pitchFamily="2" charset="2"/>
        <a:buChar char="§"/>
        <a:defRPr sz="2000">
          <a:solidFill>
            <a:schemeClr val="tx1"/>
          </a:solidFill>
          <a:latin typeface="+mn-lt"/>
          <a:ea typeface="+mn-ea"/>
          <a:cs typeface="+mn-cs"/>
        </a:defRPr>
      </a:lvl1pPr>
      <a:lvl2pPr marL="682625" indent="-225425" algn="l" rtl="0" eaLnBrk="0" fontAlgn="base" hangingPunct="0">
        <a:spcBef>
          <a:spcPts val="600"/>
        </a:spcBef>
        <a:spcAft>
          <a:spcPct val="0"/>
        </a:spcAft>
        <a:buFont typeface="Arial" charset="0"/>
        <a:buChar char="•"/>
        <a:defRPr sz="1600">
          <a:solidFill>
            <a:schemeClr val="tx1"/>
          </a:solidFill>
          <a:latin typeface="+mn-lt"/>
          <a:cs typeface="+mn-cs"/>
        </a:defRPr>
      </a:lvl2pPr>
      <a:lvl3pPr marL="1143000" indent="-228600" algn="l" rtl="0" eaLnBrk="0" fontAlgn="base" hangingPunct="0">
        <a:spcBef>
          <a:spcPts val="600"/>
        </a:spcBef>
        <a:spcAft>
          <a:spcPct val="0"/>
        </a:spcAft>
        <a:buFont typeface="Arial" charset="0"/>
        <a:buChar char="•"/>
        <a:defRPr sz="1600">
          <a:solidFill>
            <a:schemeClr val="tx1"/>
          </a:solidFill>
          <a:latin typeface="+mn-lt"/>
          <a:cs typeface="+mn-cs"/>
        </a:defRPr>
      </a:lvl3pPr>
      <a:lvl4pPr marL="1600200" indent="-228600" algn="l" rtl="0" eaLnBrk="0" fontAlgn="base" hangingPunct="0">
        <a:spcBef>
          <a:spcPts val="600"/>
        </a:spcBef>
        <a:spcAft>
          <a:spcPct val="0"/>
        </a:spcAft>
        <a:buFont typeface="Arial" charset="0"/>
        <a:buChar char="–"/>
        <a:defRPr sz="1600">
          <a:solidFill>
            <a:schemeClr val="tx1"/>
          </a:solidFill>
          <a:latin typeface="+mn-lt"/>
          <a:cs typeface="+mn-cs"/>
        </a:defRPr>
      </a:lvl4pPr>
      <a:lvl5pPr marL="2057400" indent="-228600" algn="l" rtl="0" eaLnBrk="0" fontAlgn="base" hangingPunct="0">
        <a:spcBef>
          <a:spcPts val="600"/>
        </a:spcBef>
        <a:spcAft>
          <a:spcPct val="0"/>
        </a:spcAft>
        <a:buFont typeface="Arial" charset="0"/>
        <a:buChar char="»"/>
        <a:defRPr sz="1600">
          <a:solidFill>
            <a:schemeClr val="tx1"/>
          </a:solidFill>
          <a:latin typeface="+mn-lt"/>
          <a:cs typeface="+mn-cs"/>
        </a:defRPr>
      </a:lvl5pPr>
      <a:lvl6pPr marL="2514600" indent="-228600" algn="l" rtl="0" fontAlgn="base">
        <a:spcBef>
          <a:spcPts val="600"/>
        </a:spcBef>
        <a:spcAft>
          <a:spcPct val="0"/>
        </a:spcAft>
        <a:buFont typeface="Arial" charset="0"/>
        <a:buChar char="»"/>
        <a:defRPr sz="1600">
          <a:solidFill>
            <a:schemeClr val="tx1"/>
          </a:solidFill>
          <a:latin typeface="+mn-lt"/>
          <a:cs typeface="+mn-cs"/>
        </a:defRPr>
      </a:lvl6pPr>
      <a:lvl7pPr marL="2971800" indent="-228600" algn="l" rtl="0" fontAlgn="base">
        <a:spcBef>
          <a:spcPts val="600"/>
        </a:spcBef>
        <a:spcAft>
          <a:spcPct val="0"/>
        </a:spcAft>
        <a:buFont typeface="Arial" charset="0"/>
        <a:buChar char="»"/>
        <a:defRPr sz="1600">
          <a:solidFill>
            <a:schemeClr val="tx1"/>
          </a:solidFill>
          <a:latin typeface="+mn-lt"/>
          <a:cs typeface="+mn-cs"/>
        </a:defRPr>
      </a:lvl7pPr>
      <a:lvl8pPr marL="3429000" indent="-228600" algn="l" rtl="0" fontAlgn="base">
        <a:spcBef>
          <a:spcPts val="600"/>
        </a:spcBef>
        <a:spcAft>
          <a:spcPct val="0"/>
        </a:spcAft>
        <a:buFont typeface="Arial" charset="0"/>
        <a:buChar char="»"/>
        <a:defRPr sz="1600">
          <a:solidFill>
            <a:schemeClr val="tx1"/>
          </a:solidFill>
          <a:latin typeface="+mn-lt"/>
          <a:cs typeface="+mn-cs"/>
        </a:defRPr>
      </a:lvl8pPr>
      <a:lvl9pPr marL="3886200" indent="-228600" algn="l" rtl="0" fontAlgn="base">
        <a:spcBef>
          <a:spcPts val="600"/>
        </a:spcBef>
        <a:spcAft>
          <a:spcPct val="0"/>
        </a:spcAft>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jpeg"/><Relationship Id="rId18" Type="http://schemas.openxmlformats.org/officeDocument/2006/relationships/image" Target="../media/image85.jpeg"/><Relationship Id="rId3" Type="http://schemas.openxmlformats.org/officeDocument/2006/relationships/image" Target="../media/image70.png"/><Relationship Id="rId7" Type="http://schemas.openxmlformats.org/officeDocument/2006/relationships/image" Target="../media/image74.jpeg"/><Relationship Id="rId12" Type="http://schemas.openxmlformats.org/officeDocument/2006/relationships/image" Target="../media/image79.jpeg"/><Relationship Id="rId17" Type="http://schemas.openxmlformats.org/officeDocument/2006/relationships/image" Target="../media/image84.jpeg"/><Relationship Id="rId2" Type="http://schemas.openxmlformats.org/officeDocument/2006/relationships/notesSlide" Target="../notesSlides/notesSlide12.xml"/><Relationship Id="rId16"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jpeg"/><Relationship Id="rId5" Type="http://schemas.openxmlformats.org/officeDocument/2006/relationships/image" Target="../media/image72.png"/><Relationship Id="rId15" Type="http://schemas.openxmlformats.org/officeDocument/2006/relationships/image" Target="../media/image8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 Id="rId14" Type="http://schemas.openxmlformats.org/officeDocument/2006/relationships/image" Target="../media/image81.jpeg"/></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file:///\\Fsusnas05\cpd_ny\Shared\Haircolor\Meetings\IMM\2015\MM%20Jan%202015\Advertising\Feria\Multi_30_WithSupers_ConformV1.mp4" TargetMode="External"/><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6.png"/></Relationships>
</file>

<file path=ppt/slides/_rels/slide4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www.karihill.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0.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Picture 3"/>
          <p:cNvPicPr>
            <a:picLocks noChangeAspect="1"/>
          </p:cNvPicPr>
          <p:nvPr/>
        </p:nvPicPr>
        <p:blipFill>
          <a:blip r:embed="rId2"/>
          <a:srcRect/>
          <a:stretch>
            <a:fillRect/>
          </a:stretch>
        </p:blipFill>
        <p:spPr bwMode="auto">
          <a:xfrm>
            <a:off x="0" y="0"/>
            <a:ext cx="3994150" cy="6858000"/>
          </a:xfrm>
          <a:prstGeom prst="rect">
            <a:avLst/>
          </a:prstGeom>
          <a:noFill/>
          <a:ln w="9525">
            <a:noFill/>
            <a:miter lim="800000"/>
            <a:headEnd/>
            <a:tailEnd/>
          </a:ln>
        </p:spPr>
      </p:pic>
      <p:pic>
        <p:nvPicPr>
          <p:cNvPr id="43010" name="Picture 4"/>
          <p:cNvPicPr>
            <a:picLocks noChangeAspect="1"/>
          </p:cNvPicPr>
          <p:nvPr/>
        </p:nvPicPr>
        <p:blipFill>
          <a:blip r:embed="rId3"/>
          <a:srcRect/>
          <a:stretch>
            <a:fillRect/>
          </a:stretch>
        </p:blipFill>
        <p:spPr bwMode="auto">
          <a:xfrm>
            <a:off x="3657600" y="1447800"/>
            <a:ext cx="4265613" cy="2787650"/>
          </a:xfrm>
          <a:prstGeom prst="rect">
            <a:avLst/>
          </a:prstGeom>
          <a:noFill/>
          <a:ln w="9525">
            <a:noFill/>
            <a:miter lim="800000"/>
            <a:headEnd/>
            <a:tailEnd/>
          </a:ln>
        </p:spPr>
      </p:pic>
      <p:sp>
        <p:nvSpPr>
          <p:cNvPr id="6" name="TextBox 5"/>
          <p:cNvSpPr txBox="1"/>
          <p:nvPr/>
        </p:nvSpPr>
        <p:spPr>
          <a:xfrm>
            <a:off x="3821113" y="4191000"/>
            <a:ext cx="4005262" cy="646113"/>
          </a:xfrm>
          <a:prstGeom prst="rect">
            <a:avLst/>
          </a:prstGeom>
          <a:noFill/>
        </p:spPr>
        <p:txBody>
          <a:bodyPr wrap="none">
            <a:spAutoFit/>
          </a:bodyPr>
          <a:lstStyle/>
          <a:p>
            <a:pPr algn="ctr" fontAlgn="auto">
              <a:spcBef>
                <a:spcPts val="0"/>
              </a:spcBef>
              <a:spcAft>
                <a:spcPts val="0"/>
              </a:spcAft>
              <a:defRPr/>
            </a:pPr>
            <a:r>
              <a:rPr lang="en-US" sz="3600" cap="all" dirty="0">
                <a:solidFill>
                  <a:srgbClr val="AF8333"/>
                </a:solidFill>
                <a:latin typeface="+mn-lt"/>
                <a:cs typeface="+mn-cs"/>
              </a:rPr>
              <a:t>Hair Color 101</a:t>
            </a:r>
          </a:p>
        </p:txBody>
      </p:sp>
      <p:pic>
        <p:nvPicPr>
          <p:cNvPr id="43012" name="Picture 7"/>
          <p:cNvPicPr>
            <a:picLocks noChangeAspect="1"/>
          </p:cNvPicPr>
          <p:nvPr/>
        </p:nvPicPr>
        <p:blipFill>
          <a:blip r:embed="rId4"/>
          <a:srcRect/>
          <a:stretch>
            <a:fillRect/>
          </a:stretch>
        </p:blipFill>
        <p:spPr bwMode="auto">
          <a:xfrm>
            <a:off x="7086600" y="6019800"/>
            <a:ext cx="1682750" cy="50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7"/>
          <p:cNvSpPr txBox="1">
            <a:spLocks noChangeArrowheads="1"/>
          </p:cNvSpPr>
          <p:nvPr/>
        </p:nvSpPr>
        <p:spPr bwMode="auto">
          <a:xfrm>
            <a:off x="2895600" y="381000"/>
            <a:ext cx="3657600" cy="641350"/>
          </a:xfrm>
          <a:prstGeom prst="rect">
            <a:avLst/>
          </a:prstGeom>
          <a:noFill/>
          <a:ln w="9525">
            <a:noFill/>
            <a:miter lim="800000"/>
            <a:headEnd/>
            <a:tailEnd/>
          </a:ln>
        </p:spPr>
        <p:txBody>
          <a:bodyPr>
            <a:spAutoFit/>
          </a:bodyPr>
          <a:lstStyle/>
          <a:p>
            <a:pPr>
              <a:spcBef>
                <a:spcPct val="50000"/>
              </a:spcBef>
            </a:pPr>
            <a:r>
              <a:rPr lang="en-US" sz="3600">
                <a:solidFill>
                  <a:schemeClr val="accent2"/>
                </a:solidFill>
              </a:rPr>
              <a:t>Tertiary Colors</a:t>
            </a:r>
          </a:p>
        </p:txBody>
      </p:sp>
      <p:pic>
        <p:nvPicPr>
          <p:cNvPr id="53250" name="Picture 8" descr="TERTIARY_COLORS"/>
          <p:cNvPicPr>
            <a:picLocks noChangeAspect="1" noChangeArrowheads="1"/>
          </p:cNvPicPr>
          <p:nvPr/>
        </p:nvPicPr>
        <p:blipFill>
          <a:blip r:embed="rId2"/>
          <a:srcRect/>
          <a:stretch>
            <a:fillRect/>
          </a:stretch>
        </p:blipFill>
        <p:spPr bwMode="auto">
          <a:xfrm>
            <a:off x="1600200" y="990600"/>
            <a:ext cx="5667375" cy="5495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 descr="15"/>
          <p:cNvPicPr>
            <a:picLocks noChangeAspect="1" noChangeArrowheads="1"/>
          </p:cNvPicPr>
          <p:nvPr/>
        </p:nvPicPr>
        <p:blipFill>
          <a:blip r:embed="rId2"/>
          <a:srcRect/>
          <a:stretch>
            <a:fillRect/>
          </a:stretch>
        </p:blipFill>
        <p:spPr bwMode="auto">
          <a:xfrm>
            <a:off x="914400" y="1066800"/>
            <a:ext cx="7162800" cy="5178425"/>
          </a:xfrm>
          <a:prstGeom prst="rect">
            <a:avLst/>
          </a:prstGeom>
          <a:noFill/>
          <a:ln w="9525">
            <a:noFill/>
            <a:miter lim="800000"/>
            <a:headEnd/>
            <a:tailEnd/>
          </a:ln>
        </p:spPr>
      </p:pic>
      <p:sp>
        <p:nvSpPr>
          <p:cNvPr id="54274" name="Text Box 6"/>
          <p:cNvSpPr txBox="1">
            <a:spLocks noChangeArrowheads="1"/>
          </p:cNvSpPr>
          <p:nvPr/>
        </p:nvSpPr>
        <p:spPr bwMode="auto">
          <a:xfrm>
            <a:off x="2667000" y="381000"/>
            <a:ext cx="4038600" cy="641350"/>
          </a:xfrm>
          <a:prstGeom prst="rect">
            <a:avLst/>
          </a:prstGeom>
          <a:noFill/>
          <a:ln w="9525">
            <a:noFill/>
            <a:miter lim="800000"/>
            <a:headEnd/>
            <a:tailEnd/>
          </a:ln>
        </p:spPr>
        <p:txBody>
          <a:bodyPr>
            <a:spAutoFit/>
          </a:bodyPr>
          <a:lstStyle/>
          <a:p>
            <a:pPr>
              <a:spcBef>
                <a:spcPct val="50000"/>
              </a:spcBef>
            </a:pPr>
            <a:r>
              <a:rPr lang="en-US" sz="3600">
                <a:solidFill>
                  <a:schemeClr val="accent2"/>
                </a:solidFill>
              </a:rPr>
              <a:t>Full Color Wheel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200400" y="-228600"/>
            <a:ext cx="6400800" cy="1143000"/>
          </a:xfrm>
        </p:spPr>
        <p:txBody>
          <a:bodyPr/>
          <a:lstStyle/>
          <a:p>
            <a:r>
              <a:rPr lang="en-US" sz="3800" b="1" smtClean="0"/>
              <a:t>Hair Color Tones</a:t>
            </a:r>
            <a:endParaRPr lang="en-US" sz="3800" smtClean="0"/>
          </a:p>
        </p:txBody>
      </p:sp>
      <p:pic>
        <p:nvPicPr>
          <p:cNvPr id="55298" name="Picture 2"/>
          <p:cNvPicPr>
            <a:picLocks noChangeAspect="1" noChangeArrowheads="1"/>
          </p:cNvPicPr>
          <p:nvPr/>
        </p:nvPicPr>
        <p:blipFill>
          <a:blip r:embed="rId2"/>
          <a:srcRect r="73" b="34"/>
          <a:stretch>
            <a:fillRect/>
          </a:stretch>
        </p:blipFill>
        <p:spPr bwMode="auto">
          <a:xfrm>
            <a:off x="1447800" y="1066800"/>
            <a:ext cx="6315075" cy="5334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457200" y="1338263"/>
            <a:ext cx="8229600" cy="4525962"/>
          </a:xfrm>
        </p:spPr>
        <p:txBody>
          <a:bodyPr/>
          <a:lstStyle/>
          <a:p>
            <a:pPr marL="0" indent="0">
              <a:buFont typeface="Wingdings" pitchFamily="2" charset="2"/>
              <a:buNone/>
            </a:pPr>
            <a:endParaRPr lang="en-US" sz="1000" smtClean="0"/>
          </a:p>
          <a:p>
            <a:pPr marL="0" indent="0" eaLnBrk="1" hangingPunct="1">
              <a:lnSpc>
                <a:spcPct val="80000"/>
              </a:lnSpc>
              <a:buFont typeface="Arial Unicode MS"/>
              <a:buNone/>
            </a:pPr>
            <a:r>
              <a:rPr lang="en-US" altLang="en-US" sz="2100" smtClean="0">
                <a:solidFill>
                  <a:srgbClr val="000000"/>
                </a:solidFill>
                <a:ea typeface="ITC Franklin Gothic Book"/>
                <a:cs typeface="ITC Franklin Gothic Book"/>
              </a:rPr>
              <a:t>-</a:t>
            </a:r>
            <a:r>
              <a:rPr lang="en-US" altLang="en-US" sz="2800" smtClean="0">
                <a:solidFill>
                  <a:srgbClr val="000000"/>
                </a:solidFill>
                <a:ea typeface="ITC Franklin Gothic Book"/>
                <a:cs typeface="ITC Franklin Gothic Book"/>
              </a:rPr>
              <a:t>Hair color begins by identifying the "level" or darkness of the hair. </a:t>
            </a:r>
            <a:br>
              <a:rPr lang="en-US" altLang="en-US" sz="2800" smtClean="0">
                <a:solidFill>
                  <a:srgbClr val="000000"/>
                </a:solidFill>
                <a:ea typeface="ITC Franklin Gothic Book"/>
                <a:cs typeface="ITC Franklin Gothic Book"/>
              </a:rPr>
            </a:br>
            <a:endParaRPr lang="en-US" altLang="en-US" sz="2800" smtClean="0">
              <a:solidFill>
                <a:srgbClr val="000000"/>
              </a:solidFill>
              <a:ea typeface="ITC Franklin Gothic Book"/>
              <a:cs typeface="ITC Franklin Gothic Book"/>
            </a:endParaRPr>
          </a:p>
          <a:p>
            <a:pPr marL="0" indent="0" eaLnBrk="1" hangingPunct="1">
              <a:lnSpc>
                <a:spcPct val="80000"/>
              </a:lnSpc>
              <a:buFont typeface="Arial Unicode MS"/>
              <a:buNone/>
            </a:pPr>
            <a:r>
              <a:rPr lang="en-US" altLang="en-US" sz="2800" smtClean="0">
                <a:solidFill>
                  <a:srgbClr val="000000"/>
                </a:solidFill>
                <a:ea typeface="ITC Franklin Gothic Book"/>
                <a:cs typeface="ITC Franklin Gothic Book"/>
              </a:rPr>
              <a:t>-This is used to describe how light or dark the hair color is.</a:t>
            </a:r>
            <a:br>
              <a:rPr lang="en-US" altLang="en-US" sz="2800" smtClean="0">
                <a:solidFill>
                  <a:srgbClr val="000000"/>
                </a:solidFill>
                <a:ea typeface="ITC Franklin Gothic Book"/>
                <a:cs typeface="ITC Franklin Gothic Book"/>
              </a:rPr>
            </a:br>
            <a:endParaRPr lang="en-US" altLang="en-US" sz="2800" smtClean="0">
              <a:solidFill>
                <a:srgbClr val="000000"/>
              </a:solidFill>
              <a:ea typeface="ITC Franklin Gothic Book"/>
              <a:cs typeface="ITC Franklin Gothic Book"/>
            </a:endParaRPr>
          </a:p>
          <a:p>
            <a:pPr marL="0" indent="0" eaLnBrk="1" hangingPunct="1">
              <a:lnSpc>
                <a:spcPct val="80000"/>
              </a:lnSpc>
              <a:buFont typeface="Arial Unicode MS"/>
              <a:buNone/>
            </a:pPr>
            <a:r>
              <a:rPr lang="en-US" altLang="en-US" sz="2800" smtClean="0">
                <a:solidFill>
                  <a:srgbClr val="000000"/>
                </a:solidFill>
                <a:ea typeface="ITC Franklin Gothic Book"/>
                <a:cs typeface="ITC Franklin Gothic Book"/>
              </a:rPr>
              <a:t>-The level system eliminates consumer confusion and helps achieve predictable results across different brands and products.</a:t>
            </a:r>
          </a:p>
          <a:p>
            <a:pPr marL="0" indent="0">
              <a:buFont typeface="Wingdings" pitchFamily="2" charset="2"/>
              <a:buNone/>
            </a:pPr>
            <a:endParaRPr lang="en-US" sz="2800" smtClean="0"/>
          </a:p>
        </p:txBody>
      </p:sp>
      <p:sp>
        <p:nvSpPr>
          <p:cNvPr id="56322" name="Rectangle 2"/>
          <p:cNvSpPr>
            <a:spLocks noChangeArrowheads="1"/>
          </p:cNvSpPr>
          <p:nvPr/>
        </p:nvSpPr>
        <p:spPr bwMode="auto">
          <a:xfrm>
            <a:off x="5943600" y="228600"/>
            <a:ext cx="3429000" cy="1143000"/>
          </a:xfrm>
          <a:prstGeom prst="rect">
            <a:avLst/>
          </a:prstGeom>
          <a:noFill/>
          <a:ln w="9525">
            <a:noFill/>
            <a:miter lim="800000"/>
            <a:headEnd/>
            <a:tailEnd/>
          </a:ln>
        </p:spPr>
        <p:txBody>
          <a:bodyPr/>
          <a:lstStyle/>
          <a:p>
            <a:r>
              <a:rPr lang="en-US" sz="3800">
                <a:solidFill>
                  <a:schemeClr val="bg1"/>
                </a:solidFill>
                <a:latin typeface="Century Gothic" pitchFamily="34" charset="0"/>
                <a:ea typeface="MS PGothic" pitchFamily="34" charset="-128"/>
              </a:rPr>
              <a:t>Level System</a:t>
            </a:r>
            <a:endParaRPr lang="en-US" sz="3800" b="0">
              <a:solidFill>
                <a:schemeClr val="bg1"/>
              </a:solidFill>
              <a:latin typeface="Century Gothic" pitchFamily="34" charset="0"/>
              <a:ea typeface="MS PGothic" pitchFamily="34" charset="-128"/>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Group 3"/>
          <p:cNvGraphicFramePr>
            <a:graphicFrameLocks noGrp="1"/>
          </p:cNvGraphicFramePr>
          <p:nvPr>
            <p:ph sz="quarter" idx="1"/>
          </p:nvPr>
        </p:nvGraphicFramePr>
        <p:xfrm>
          <a:off x="152400" y="1524000"/>
          <a:ext cx="8839200" cy="4483100"/>
        </p:xfrm>
        <a:graphic>
          <a:graphicData uri="http://schemas.openxmlformats.org/drawingml/2006/table">
            <a:tbl>
              <a:tblPr>
                <a:tableStyleId>{69012ECD-51FC-41F1-AA8D-1B2483CD663E}</a:tableStyleId>
              </a:tblPr>
              <a:tblGrid>
                <a:gridCol w="3458816"/>
                <a:gridCol w="1729408"/>
                <a:gridCol w="3650974"/>
              </a:tblGrid>
              <a:tr h="320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smtClean="0">
                          <a:ln>
                            <a:noFill/>
                          </a:ln>
                          <a:effectLst/>
                        </a:rPr>
                        <a:t>CATEGORY OF HAIR COLOR</a:t>
                      </a:r>
                      <a:endParaRPr kumimoji="0" lang="en-US" sz="1500" b="1" i="0" u="none" strike="noStrike" cap="none" normalizeH="0" baseline="0" dirty="0" smtClean="0">
                        <a:ln>
                          <a:noFill/>
                        </a:ln>
                        <a:solidFill>
                          <a:schemeClr val="bg1"/>
                        </a:solidFill>
                        <a:effectLst/>
                        <a:latin typeface="Arial" charset="0"/>
                      </a:endParaRPr>
                    </a:p>
                  </a:txBody>
                  <a:tcPr marL="109579" marR="109579" marT="45718" marB="45718"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smtClean="0">
                          <a:ln>
                            <a:noFill/>
                          </a:ln>
                          <a:effectLst/>
                        </a:rPr>
                        <a:t>LEVEL #</a:t>
                      </a:r>
                      <a:endParaRPr kumimoji="0" lang="en-US" sz="1500" b="1" i="0" u="none" strike="noStrike" cap="none" normalizeH="0" baseline="0" dirty="0" smtClean="0">
                        <a:ln>
                          <a:noFill/>
                        </a:ln>
                        <a:solidFill>
                          <a:schemeClr val="bg1"/>
                        </a:solidFill>
                        <a:effectLst/>
                        <a:latin typeface="Arial" charset="0"/>
                      </a:endParaRPr>
                    </a:p>
                  </a:txBody>
                  <a:tcPr marL="109579" marR="109579" marT="45718" marB="45718"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smtClean="0">
                          <a:ln>
                            <a:noFill/>
                          </a:ln>
                          <a:effectLst/>
                        </a:rPr>
                        <a:t>DESCRIPTION OF DEPTH</a:t>
                      </a:r>
                      <a:endParaRPr kumimoji="0" lang="en-US" sz="1500" b="1" i="0" u="none" strike="noStrike" cap="none" normalizeH="0" baseline="0" dirty="0" smtClean="0">
                        <a:ln>
                          <a:noFill/>
                        </a:ln>
                        <a:solidFill>
                          <a:schemeClr val="bg1"/>
                        </a:solidFill>
                        <a:effectLst/>
                        <a:latin typeface="Arial" charset="0"/>
                      </a:endParaRPr>
                    </a:p>
                  </a:txBody>
                  <a:tcPr marL="109579" marR="109579" marT="45718" marB="45718" horzOverflow="overflow">
                    <a:solidFill>
                      <a:schemeClr val="accent5">
                        <a:lumMod val="60000"/>
                        <a:lumOff val="40000"/>
                      </a:schemeClr>
                    </a:solidFill>
                  </a:tcPr>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10</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Lightest 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9</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Light 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8</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(Medium) 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7</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Dark 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6</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Light 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5</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(Medium) 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4</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Dark 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3</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Darkest Brown/Soft 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 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bl>
          </a:graphicData>
        </a:graphic>
      </p:graphicFrame>
      <p:sp>
        <p:nvSpPr>
          <p:cNvPr id="4" name="Rectangle 2"/>
          <p:cNvSpPr>
            <a:spLocks noChangeArrowheads="1"/>
          </p:cNvSpPr>
          <p:nvPr/>
        </p:nvSpPr>
        <p:spPr bwMode="auto">
          <a:xfrm>
            <a:off x="2438400" y="304800"/>
            <a:ext cx="6781800" cy="1143000"/>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r>
              <a:rPr lang="en-US" sz="3500" dirty="0">
                <a:solidFill>
                  <a:schemeClr val="bg1"/>
                </a:solidFill>
                <a:latin typeface="+mj-lt"/>
                <a:ea typeface="ＭＳ Ｐゴシック" pitchFamily="28" charset="-128"/>
                <a:cs typeface="+mn-cs"/>
              </a:rPr>
              <a:t>Hair Color Levels &amp; Categories</a:t>
            </a:r>
            <a:endParaRPr lang="en-US" sz="3500" b="0" dirty="0">
              <a:solidFill>
                <a:schemeClr val="bg1"/>
              </a:solidFill>
              <a:latin typeface="+mj-lt"/>
              <a:ea typeface="ＭＳ Ｐゴシック" pitchFamily="28" charset="-128"/>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200400" y="-228600"/>
            <a:ext cx="6400800" cy="1143000"/>
          </a:xfrm>
        </p:spPr>
        <p:txBody>
          <a:bodyPr/>
          <a:lstStyle/>
          <a:p>
            <a:r>
              <a:rPr lang="en-US" sz="3800" b="1" smtClean="0"/>
              <a:t>Hair Color Levels &amp; Tones</a:t>
            </a:r>
            <a:endParaRPr lang="en-US" sz="3800" smtClean="0"/>
          </a:p>
        </p:txBody>
      </p:sp>
      <p:sp>
        <p:nvSpPr>
          <p:cNvPr id="59394" name="Content Placeholder 2"/>
          <p:cNvSpPr>
            <a:spLocks noGrp="1"/>
          </p:cNvSpPr>
          <p:nvPr>
            <p:ph sz="quarter" idx="1"/>
          </p:nvPr>
        </p:nvSpPr>
        <p:spPr>
          <a:xfrm>
            <a:off x="473075" y="1268413"/>
            <a:ext cx="7467600" cy="4875212"/>
          </a:xfrm>
        </p:spPr>
        <p:txBody>
          <a:bodyPr/>
          <a:lstStyle/>
          <a:p>
            <a:pPr>
              <a:buFont typeface="Arial Unicode MS"/>
              <a:buNone/>
            </a:pPr>
            <a:r>
              <a:rPr lang="en-US" altLang="en-US" sz="2100" smtClean="0"/>
              <a:t>-After establishing the level of one's </a:t>
            </a:r>
            <a:r>
              <a:rPr lang="en-US" altLang="en-US" sz="2100" b="1" smtClean="0"/>
              <a:t>natural or desired</a:t>
            </a:r>
            <a:r>
              <a:rPr lang="en-US" altLang="en-US" sz="2100" smtClean="0"/>
              <a:t> hair color, next the tone of hair color is defined. </a:t>
            </a:r>
            <a:br>
              <a:rPr lang="en-US" altLang="en-US" sz="2100" smtClean="0"/>
            </a:br>
            <a:endParaRPr lang="en-US" altLang="en-US" sz="2100" smtClean="0"/>
          </a:p>
          <a:p>
            <a:pPr>
              <a:buFont typeface="Arial Unicode MS"/>
              <a:buNone/>
            </a:pPr>
            <a:r>
              <a:rPr lang="en-US" altLang="en-US" sz="2100" smtClean="0"/>
              <a:t>-Tone refers to the </a:t>
            </a:r>
            <a:r>
              <a:rPr lang="en-US" altLang="en-US" sz="2100" b="1" smtClean="0"/>
              <a:t>“finish”</a:t>
            </a:r>
            <a:r>
              <a:rPr lang="en-US" altLang="en-US" sz="2100" smtClean="0"/>
              <a:t> of a shade—its degree of warmth or coolness. </a:t>
            </a:r>
          </a:p>
          <a:p>
            <a:pPr lvl="1">
              <a:buFont typeface="Arial Unicode MS"/>
              <a:buNone/>
            </a:pPr>
            <a:r>
              <a:rPr lang="en-US" altLang="en-US" sz="1800" smtClean="0"/>
              <a:t>-Categorized as </a:t>
            </a:r>
            <a:r>
              <a:rPr lang="en-US" altLang="en-US" sz="1800" b="1" smtClean="0"/>
              <a:t>warm, neutral or cool</a:t>
            </a:r>
          </a:p>
          <a:p>
            <a:pPr lvl="1">
              <a:buFont typeface="Arial Unicode MS"/>
              <a:buNone/>
            </a:pPr>
            <a:r>
              <a:rPr lang="en-US" altLang="en-US" sz="1800" smtClean="0"/>
              <a:t>-Usually part of the shade description (think terms like “gold” or “ash”). </a:t>
            </a:r>
          </a:p>
          <a:p>
            <a:pPr lvl="1">
              <a:buFont typeface="Arial Unicode MS"/>
              <a:buNone/>
            </a:pPr>
            <a:r>
              <a:rPr lang="en-US" altLang="en-US" sz="1800" smtClean="0"/>
              <a:t>-No matter your level of color, you can choose from a variety of tones to help you achieve your color transformation.</a:t>
            </a:r>
            <a:br>
              <a:rPr lang="en-US" altLang="en-US" sz="1800" smtClean="0"/>
            </a:br>
            <a:endParaRPr lang="en-US" altLang="en-US" sz="1800" smtClean="0"/>
          </a:p>
          <a:p>
            <a:pPr>
              <a:buFont typeface="Arial Unicode MS"/>
              <a:buNone/>
            </a:pPr>
            <a:r>
              <a:rPr lang="en-US" altLang="en-US" sz="2100" smtClean="0"/>
              <a:t>-When defining a hair color, the level and tone are combined into a </a:t>
            </a:r>
            <a:r>
              <a:rPr lang="en-US" altLang="en-US" sz="2100" b="1" smtClean="0"/>
              <a:t>letter/number combination</a:t>
            </a:r>
            <a:r>
              <a:rPr lang="en-US" altLang="en-US" sz="2100" smtClean="0"/>
              <a:t>. </a:t>
            </a:r>
          </a:p>
          <a:p>
            <a:pPr lvl="1">
              <a:buFont typeface="Arial Unicode MS"/>
              <a:buNone/>
            </a:pPr>
            <a:r>
              <a:rPr lang="en-US" altLang="en-US" sz="1800" smtClean="0"/>
              <a:t>-</a:t>
            </a:r>
            <a:r>
              <a:rPr lang="en-US" altLang="en-US" sz="1800" b="1" smtClean="0"/>
              <a:t>For example</a:t>
            </a:r>
            <a:r>
              <a:rPr lang="en-US" altLang="en-US" sz="1800" smtClean="0"/>
              <a:t>: a warm brown color would be defined as a "5W". The number indicates the hair color level (brown), and the letter indicates that the tone is warm. </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5181600" y="-228600"/>
            <a:ext cx="4191000" cy="1143000"/>
          </a:xfrm>
        </p:spPr>
        <p:txBody>
          <a:bodyPr/>
          <a:lstStyle/>
          <a:p>
            <a:r>
              <a:rPr lang="en-US" sz="3800" b="1" smtClean="0"/>
              <a:t>Hair Color Tones</a:t>
            </a:r>
            <a:endParaRPr lang="en-US" sz="3800" smtClean="0"/>
          </a:p>
        </p:txBody>
      </p:sp>
      <p:sp>
        <p:nvSpPr>
          <p:cNvPr id="60418" name="Content Placeholder 2"/>
          <p:cNvSpPr>
            <a:spLocks noGrp="1"/>
          </p:cNvSpPr>
          <p:nvPr>
            <p:ph sz="quarter" idx="1"/>
          </p:nvPr>
        </p:nvSpPr>
        <p:spPr>
          <a:xfrm>
            <a:off x="473075" y="1268413"/>
            <a:ext cx="7467600" cy="4875212"/>
          </a:xfrm>
        </p:spPr>
        <p:txBody>
          <a:bodyPr/>
          <a:lstStyle/>
          <a:p>
            <a:pPr>
              <a:buFont typeface="Arial Unicode MS"/>
              <a:buNone/>
            </a:pPr>
            <a:r>
              <a:rPr lang="en-US" altLang="en-US" sz="2100" smtClean="0"/>
              <a:t>-</a:t>
            </a:r>
            <a:r>
              <a:rPr lang="en-US" altLang="en-US" sz="2100" b="1" smtClean="0"/>
              <a:t>ASH (Cool)</a:t>
            </a:r>
            <a:r>
              <a:rPr lang="en-US" altLang="en-US" sz="2100" smtClean="0"/>
              <a:t> - color which has no red or gold highlights/tones </a:t>
            </a:r>
          </a:p>
          <a:p>
            <a:pPr lvl="1">
              <a:buFont typeface="Arial Unicode MS"/>
              <a:buNone/>
            </a:pPr>
            <a:r>
              <a:rPr lang="en-US" altLang="en-US" sz="1800" smtClean="0"/>
              <a:t>-Will minimize red/gold/brassy tones</a:t>
            </a:r>
            <a:br>
              <a:rPr lang="en-US" altLang="en-US" sz="1800" smtClean="0"/>
            </a:br>
            <a:endParaRPr lang="en-US" altLang="en-US" sz="1800" smtClean="0"/>
          </a:p>
          <a:p>
            <a:pPr>
              <a:buFont typeface="Arial Unicode MS"/>
              <a:buNone/>
            </a:pPr>
            <a:r>
              <a:rPr lang="en-US" altLang="en-US" sz="2100" smtClean="0"/>
              <a:t>-</a:t>
            </a:r>
            <a:r>
              <a:rPr lang="en-US" altLang="en-US" sz="2100" b="1" smtClean="0"/>
              <a:t>NEUTRAL </a:t>
            </a:r>
            <a:r>
              <a:rPr lang="en-US" altLang="en-US" sz="2100" smtClean="0"/>
              <a:t>- color which has an equal amount of primary colors </a:t>
            </a:r>
          </a:p>
          <a:p>
            <a:pPr lvl="1">
              <a:buFont typeface="Arial Unicode MS"/>
              <a:buNone/>
            </a:pPr>
            <a:r>
              <a:rPr lang="en-US" altLang="en-US" sz="1800" smtClean="0"/>
              <a:t>-Balanced</a:t>
            </a:r>
            <a:r>
              <a:rPr lang="en-US" altLang="en-US" smtClean="0"/>
              <a:t> </a:t>
            </a:r>
            <a:br>
              <a:rPr lang="en-US" altLang="en-US" smtClean="0"/>
            </a:br>
            <a:endParaRPr lang="en-US" altLang="en-US" smtClean="0"/>
          </a:p>
          <a:p>
            <a:pPr>
              <a:buFont typeface="Arial Unicode MS"/>
              <a:buNone/>
            </a:pPr>
            <a:r>
              <a:rPr lang="en-US" altLang="en-US" sz="2100" smtClean="0"/>
              <a:t>-</a:t>
            </a:r>
            <a:r>
              <a:rPr lang="en-US" altLang="en-US" sz="2100" b="1" smtClean="0"/>
              <a:t>BEIGE &amp; CHAMPAGNE</a:t>
            </a:r>
            <a:r>
              <a:rPr lang="en-US" altLang="en-US" sz="2100" smtClean="0"/>
              <a:t> - similar to a neutral, but may be more warm or cool, depending on base </a:t>
            </a:r>
            <a:br>
              <a:rPr lang="en-US" altLang="en-US" sz="2100" smtClean="0"/>
            </a:br>
            <a:endParaRPr lang="en-US" altLang="en-US" sz="2100" smtClean="0"/>
          </a:p>
          <a:p>
            <a:pPr>
              <a:buFont typeface="Arial Unicode MS"/>
              <a:buNone/>
            </a:pPr>
            <a:r>
              <a:rPr lang="en-US" altLang="en-US" sz="2100" smtClean="0"/>
              <a:t>-</a:t>
            </a:r>
            <a:r>
              <a:rPr lang="en-US" altLang="en-US" sz="2100" b="1" smtClean="0"/>
              <a:t>GOLD (Warm)</a:t>
            </a:r>
            <a:r>
              <a:rPr lang="en-US" altLang="en-US" sz="2100" smtClean="0"/>
              <a:t> - color which adds golden highlights/tones </a:t>
            </a:r>
            <a:br>
              <a:rPr lang="en-US" altLang="en-US" sz="2100" smtClean="0"/>
            </a:br>
            <a:endParaRPr lang="en-US" altLang="en-US" sz="2100" smtClean="0"/>
          </a:p>
          <a:p>
            <a:pPr>
              <a:buFont typeface="Arial Unicode MS"/>
              <a:buNone/>
            </a:pPr>
            <a:r>
              <a:rPr lang="en-US" altLang="en-US" sz="2100" smtClean="0"/>
              <a:t>-</a:t>
            </a:r>
            <a:r>
              <a:rPr lang="en-US" altLang="en-US" sz="2100" b="1" smtClean="0"/>
              <a:t>RED (Warm)</a:t>
            </a:r>
            <a:r>
              <a:rPr lang="en-US" altLang="en-US" sz="2100" smtClean="0"/>
              <a:t> - color which adds red highlights/tones </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sz="quarter" idx="1"/>
          </p:nvPr>
        </p:nvSpPr>
        <p:spPr>
          <a:xfrm>
            <a:off x="152400" y="2070100"/>
            <a:ext cx="3962400" cy="3276600"/>
          </a:xfrm>
        </p:spPr>
        <p:txBody>
          <a:bodyPr/>
          <a:lstStyle/>
          <a:p>
            <a:pPr>
              <a:lnSpc>
                <a:spcPct val="90000"/>
              </a:lnSpc>
              <a:buFont typeface="Arial Unicode MS"/>
              <a:buNone/>
            </a:pPr>
            <a:r>
              <a:rPr lang="en-US" altLang="en-US" sz="2100" smtClean="0"/>
              <a:t>-The number in the first position designates the level.</a:t>
            </a:r>
            <a:br>
              <a:rPr lang="en-US" altLang="en-US" sz="2100" smtClean="0"/>
            </a:br>
            <a:endParaRPr lang="en-US" altLang="en-US" sz="2100" smtClean="0"/>
          </a:p>
          <a:p>
            <a:pPr>
              <a:lnSpc>
                <a:spcPct val="90000"/>
              </a:lnSpc>
              <a:buFont typeface="Arial Unicode MS"/>
              <a:buNone/>
            </a:pPr>
            <a:r>
              <a:rPr lang="en-US" altLang="en-US" sz="2100" smtClean="0"/>
              <a:t>-The next number or letter is the primary tone of the shade.</a:t>
            </a:r>
            <a:br>
              <a:rPr lang="en-US" altLang="en-US" sz="2100" smtClean="0"/>
            </a:br>
            <a:endParaRPr lang="en-US" altLang="en-US" sz="2100" smtClean="0"/>
          </a:p>
          <a:p>
            <a:pPr>
              <a:lnSpc>
                <a:spcPct val="90000"/>
              </a:lnSpc>
              <a:buFont typeface="Arial Unicode MS"/>
              <a:buNone/>
            </a:pPr>
            <a:r>
              <a:rPr lang="en-US" altLang="en-US" sz="2100" smtClean="0"/>
              <a:t>-Letters can also be used to indicate the tone of the shade.</a:t>
            </a:r>
          </a:p>
        </p:txBody>
      </p:sp>
      <p:sp>
        <p:nvSpPr>
          <p:cNvPr id="8" name="Rectangle 2"/>
          <p:cNvSpPr>
            <a:spLocks noChangeArrowheads="1"/>
          </p:cNvSpPr>
          <p:nvPr/>
        </p:nvSpPr>
        <p:spPr bwMode="auto">
          <a:xfrm>
            <a:off x="2362200" y="304800"/>
            <a:ext cx="7010400" cy="1143000"/>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r>
              <a:rPr lang="en-US" sz="3200" dirty="0">
                <a:solidFill>
                  <a:schemeClr val="bg1"/>
                </a:solidFill>
                <a:latin typeface="+mj-lt"/>
                <a:ea typeface="ＭＳ Ｐゴシック" pitchFamily="28" charset="-128"/>
                <a:cs typeface="+mn-cs"/>
              </a:rPr>
              <a:t>Decoding the Technical Numbers</a:t>
            </a:r>
            <a:endParaRPr lang="en-US" sz="3200" b="0" dirty="0">
              <a:solidFill>
                <a:schemeClr val="bg1"/>
              </a:solidFill>
              <a:latin typeface="+mj-lt"/>
              <a:ea typeface="ＭＳ Ｐゴシック" pitchFamily="28" charset="-128"/>
              <a:cs typeface="+mn-cs"/>
            </a:endParaRPr>
          </a:p>
        </p:txBody>
      </p:sp>
      <p:pic>
        <p:nvPicPr>
          <p:cNvPr id="61443" name="Picture 3"/>
          <p:cNvPicPr>
            <a:picLocks noChangeAspect="1" noChangeArrowheads="1"/>
          </p:cNvPicPr>
          <p:nvPr/>
        </p:nvPicPr>
        <p:blipFill>
          <a:blip r:embed="rId2"/>
          <a:srcRect/>
          <a:stretch>
            <a:fillRect/>
          </a:stretch>
        </p:blipFill>
        <p:spPr bwMode="auto">
          <a:xfrm>
            <a:off x="6705600" y="1568450"/>
            <a:ext cx="2197100" cy="4262438"/>
          </a:xfrm>
          <a:prstGeom prst="rect">
            <a:avLst/>
          </a:prstGeom>
          <a:noFill/>
          <a:ln w="9525">
            <a:noFill/>
            <a:miter lim="800000"/>
            <a:headEnd/>
            <a:tailEnd/>
          </a:ln>
        </p:spPr>
      </p:pic>
      <p:sp>
        <p:nvSpPr>
          <p:cNvPr id="10" name="Oval 9"/>
          <p:cNvSpPr/>
          <p:nvPr/>
        </p:nvSpPr>
        <p:spPr>
          <a:xfrm>
            <a:off x="8229600" y="2482850"/>
            <a:ext cx="838200" cy="914400"/>
          </a:xfrm>
          <a:prstGeom prst="ellipse">
            <a:avLst/>
          </a:prstGeom>
          <a:noFill/>
          <a:ln w="38100">
            <a:solidFill>
              <a:srgbClr val="00B0F0"/>
            </a:solidFill>
            <a:prstDash val="soli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pic>
        <p:nvPicPr>
          <p:cNvPr id="61445" name="Picture 5"/>
          <p:cNvPicPr>
            <a:picLocks noChangeAspect="1"/>
          </p:cNvPicPr>
          <p:nvPr/>
        </p:nvPicPr>
        <p:blipFill>
          <a:blip r:embed="rId3"/>
          <a:srcRect/>
          <a:stretch>
            <a:fillRect/>
          </a:stretch>
        </p:blipFill>
        <p:spPr bwMode="auto">
          <a:xfrm>
            <a:off x="4114800" y="1752600"/>
            <a:ext cx="2349500" cy="3894138"/>
          </a:xfrm>
          <a:prstGeom prst="rect">
            <a:avLst/>
          </a:prstGeom>
          <a:noFill/>
          <a:ln w="9525">
            <a:noFill/>
            <a:miter lim="800000"/>
            <a:headEnd/>
            <a:tailEnd/>
          </a:ln>
        </p:spPr>
      </p:pic>
      <p:sp>
        <p:nvSpPr>
          <p:cNvPr id="7" name="Oval 6"/>
          <p:cNvSpPr/>
          <p:nvPr/>
        </p:nvSpPr>
        <p:spPr>
          <a:xfrm>
            <a:off x="4267200" y="4343400"/>
            <a:ext cx="1066800" cy="914400"/>
          </a:xfrm>
          <a:prstGeom prst="ellipse">
            <a:avLst/>
          </a:prstGeom>
          <a:noFill/>
          <a:ln w="38100">
            <a:solidFill>
              <a:srgbClr val="00B0F0"/>
            </a:solidFill>
            <a:prstDash val="soli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61447" name="TextBox 2"/>
          <p:cNvSpPr txBox="1">
            <a:spLocks noChangeArrowheads="1"/>
          </p:cNvSpPr>
          <p:nvPr/>
        </p:nvSpPr>
        <p:spPr bwMode="auto">
          <a:xfrm>
            <a:off x="4305300" y="5830888"/>
            <a:ext cx="1981200" cy="522287"/>
          </a:xfrm>
          <a:prstGeom prst="rect">
            <a:avLst/>
          </a:prstGeom>
          <a:noFill/>
          <a:ln w="9525">
            <a:noFill/>
            <a:miter lim="800000"/>
            <a:headEnd/>
            <a:tailEnd/>
          </a:ln>
        </p:spPr>
        <p:txBody>
          <a:bodyPr>
            <a:spAutoFit/>
          </a:bodyPr>
          <a:lstStyle/>
          <a:p>
            <a:pPr algn="ctr"/>
            <a:r>
              <a:rPr lang="en-US">
                <a:latin typeface="Century Gothic" pitchFamily="34" charset="0"/>
              </a:rPr>
              <a:t>7.4 </a:t>
            </a:r>
          </a:p>
          <a:p>
            <a:pPr algn="ctr"/>
            <a:r>
              <a:rPr lang="en-US" b="0">
                <a:latin typeface="Century Gothic" pitchFamily="34" charset="0"/>
              </a:rPr>
              <a:t>Deep Copper</a:t>
            </a:r>
          </a:p>
        </p:txBody>
      </p:sp>
      <p:sp>
        <p:nvSpPr>
          <p:cNvPr id="61448" name="TextBox 10"/>
          <p:cNvSpPr txBox="1">
            <a:spLocks noChangeArrowheads="1"/>
          </p:cNvSpPr>
          <p:nvPr/>
        </p:nvSpPr>
        <p:spPr bwMode="auto">
          <a:xfrm>
            <a:off x="6813550" y="5840413"/>
            <a:ext cx="2254250" cy="522287"/>
          </a:xfrm>
          <a:prstGeom prst="rect">
            <a:avLst/>
          </a:prstGeom>
          <a:noFill/>
          <a:ln w="9525">
            <a:noFill/>
            <a:miter lim="800000"/>
            <a:headEnd/>
            <a:tailEnd/>
          </a:ln>
        </p:spPr>
        <p:txBody>
          <a:bodyPr>
            <a:spAutoFit/>
          </a:bodyPr>
          <a:lstStyle/>
          <a:p>
            <a:pPr algn="ctr"/>
            <a:r>
              <a:rPr lang="en-US">
                <a:latin typeface="Century Gothic" pitchFamily="34" charset="0"/>
              </a:rPr>
              <a:t>5.6</a:t>
            </a:r>
          </a:p>
          <a:p>
            <a:pPr algn="ctr"/>
            <a:r>
              <a:rPr lang="en-US" b="0">
                <a:latin typeface="Century Gothic" pitchFamily="34" charset="0"/>
              </a:rPr>
              <a:t>Medium Reddish Brown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Group 3"/>
          <p:cNvGraphicFramePr>
            <a:graphicFrameLocks noGrp="1"/>
          </p:cNvGraphicFramePr>
          <p:nvPr>
            <p:ph sz="quarter" idx="4294967295"/>
          </p:nvPr>
        </p:nvGraphicFramePr>
        <p:xfrm>
          <a:off x="152400" y="1524000"/>
          <a:ext cx="8839200" cy="4483100"/>
        </p:xfrm>
        <a:graphic>
          <a:graphicData uri="http://schemas.openxmlformats.org/drawingml/2006/table">
            <a:tbl>
              <a:tblPr>
                <a:tableStyleId>{69012ECD-51FC-41F1-AA8D-1B2483CD663E}</a:tableStyleId>
              </a:tblPr>
              <a:tblGrid>
                <a:gridCol w="3458816"/>
                <a:gridCol w="1729408"/>
                <a:gridCol w="3650974"/>
              </a:tblGrid>
              <a:tr h="320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smtClean="0">
                          <a:ln>
                            <a:noFill/>
                          </a:ln>
                          <a:effectLst/>
                        </a:rPr>
                        <a:t>CATEGORY OF HAIR COLOR</a:t>
                      </a:r>
                      <a:endParaRPr kumimoji="0" lang="en-US" sz="1500" b="1" i="0" u="none" strike="noStrike" cap="none" normalizeH="0" baseline="0" dirty="0" smtClean="0">
                        <a:ln>
                          <a:noFill/>
                        </a:ln>
                        <a:solidFill>
                          <a:schemeClr val="bg1"/>
                        </a:solidFill>
                        <a:effectLst/>
                        <a:latin typeface="Arial" charset="0"/>
                      </a:endParaRPr>
                    </a:p>
                  </a:txBody>
                  <a:tcPr marL="109579" marR="109579" marT="45718" marB="45718"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smtClean="0">
                          <a:ln>
                            <a:noFill/>
                          </a:ln>
                          <a:effectLst/>
                        </a:rPr>
                        <a:t>LEVEL #</a:t>
                      </a:r>
                      <a:endParaRPr kumimoji="0" lang="en-US" sz="1500" b="1" i="0" u="none" strike="noStrike" cap="none" normalizeH="0" baseline="0" dirty="0" smtClean="0">
                        <a:ln>
                          <a:noFill/>
                        </a:ln>
                        <a:solidFill>
                          <a:schemeClr val="bg1"/>
                        </a:solidFill>
                        <a:effectLst/>
                        <a:latin typeface="Arial" charset="0"/>
                      </a:endParaRPr>
                    </a:p>
                  </a:txBody>
                  <a:tcPr marL="109579" marR="109579" marT="45718" marB="45718"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smtClean="0">
                          <a:ln>
                            <a:noFill/>
                          </a:ln>
                          <a:effectLst/>
                        </a:rPr>
                        <a:t>DESCRIPTION OF DEPTH</a:t>
                      </a:r>
                      <a:endParaRPr kumimoji="0" lang="en-US" sz="1500" b="1" i="0" u="none" strike="noStrike" cap="none" normalizeH="0" baseline="0" dirty="0" smtClean="0">
                        <a:ln>
                          <a:noFill/>
                        </a:ln>
                        <a:solidFill>
                          <a:schemeClr val="bg1"/>
                        </a:solidFill>
                        <a:effectLst/>
                        <a:latin typeface="Arial" charset="0"/>
                      </a:endParaRPr>
                    </a:p>
                  </a:txBody>
                  <a:tcPr marL="109579" marR="109579" marT="45718" marB="45718" horzOverflow="overflow">
                    <a:solidFill>
                      <a:schemeClr val="accent5">
                        <a:lumMod val="60000"/>
                        <a:lumOff val="40000"/>
                      </a:schemeClr>
                    </a:solidFill>
                  </a:tcPr>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10</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Lightest 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9</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Light 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8</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(Medium) 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7</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Dark Blonde</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6</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Light 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5</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(Medium) 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4</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Dark Brown</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3</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Darkest Brown/Soft 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Brown 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r h="41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Black</a:t>
                      </a:r>
                      <a:endParaRPr kumimoji="0" lang="en-US" sz="2100" b="0" i="0" u="none" strike="noStrike" cap="none" normalizeH="0" baseline="0" dirty="0" smtClean="0">
                        <a:ln>
                          <a:noFill/>
                        </a:ln>
                        <a:solidFill>
                          <a:schemeClr val="tx1"/>
                        </a:solidFill>
                        <a:effectLst/>
                        <a:latin typeface="Arial" charset="0"/>
                      </a:endParaRPr>
                    </a:p>
                  </a:txBody>
                  <a:tcPr marL="109579" marR="109579" marT="45718" marB="45718" horzOverflow="overflow"/>
                </a:tc>
              </a:tr>
            </a:tbl>
          </a:graphicData>
        </a:graphic>
      </p:graphicFrame>
      <p:sp>
        <p:nvSpPr>
          <p:cNvPr id="4" name="Rectangle 2"/>
          <p:cNvSpPr>
            <a:spLocks noChangeArrowheads="1"/>
          </p:cNvSpPr>
          <p:nvPr/>
        </p:nvSpPr>
        <p:spPr bwMode="auto">
          <a:xfrm>
            <a:off x="2438400" y="304800"/>
            <a:ext cx="6781800" cy="1143000"/>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r>
              <a:rPr lang="en-US" sz="3500" dirty="0">
                <a:solidFill>
                  <a:schemeClr val="bg1"/>
                </a:solidFill>
                <a:latin typeface="+mj-lt"/>
                <a:ea typeface="ＭＳ Ｐゴシック" pitchFamily="28" charset="-128"/>
                <a:cs typeface="+mn-cs"/>
              </a:rPr>
              <a:t>Hair Color Levels &amp; Categories</a:t>
            </a:r>
            <a:endParaRPr lang="en-US" sz="3500" b="0" dirty="0">
              <a:solidFill>
                <a:schemeClr val="bg1"/>
              </a:solidFill>
              <a:latin typeface="+mj-lt"/>
              <a:ea typeface="ＭＳ Ｐゴシック" pitchFamily="28" charset="-128"/>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3200400" y="-228600"/>
            <a:ext cx="6400800" cy="1143000"/>
          </a:xfrm>
        </p:spPr>
        <p:txBody>
          <a:bodyPr/>
          <a:lstStyle/>
          <a:p>
            <a:r>
              <a:rPr lang="en-US" sz="3800" b="1" smtClean="0"/>
              <a:t>Hair Color Tones</a:t>
            </a:r>
            <a:endParaRPr lang="en-US" sz="3800" smtClean="0"/>
          </a:p>
        </p:txBody>
      </p:sp>
      <p:pic>
        <p:nvPicPr>
          <p:cNvPr id="63490" name="Picture 2"/>
          <p:cNvPicPr>
            <a:picLocks noChangeAspect="1" noChangeArrowheads="1"/>
          </p:cNvPicPr>
          <p:nvPr/>
        </p:nvPicPr>
        <p:blipFill>
          <a:blip r:embed="rId2"/>
          <a:srcRect r="73" b="34"/>
          <a:stretch>
            <a:fillRect/>
          </a:stretch>
        </p:blipFill>
        <p:spPr bwMode="auto">
          <a:xfrm>
            <a:off x="1447800" y="1066800"/>
            <a:ext cx="6315075" cy="5334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709863" y="0"/>
            <a:ext cx="6434137" cy="844550"/>
          </a:xfrm>
        </p:spPr>
        <p:txBody>
          <a:bodyPr/>
          <a:lstStyle/>
          <a:p>
            <a:pPr algn="r"/>
            <a:r>
              <a:rPr lang="en-US" sz="3200" b="1" smtClean="0"/>
              <a:t>Today’s Goals</a:t>
            </a:r>
          </a:p>
        </p:txBody>
      </p:sp>
      <p:sp>
        <p:nvSpPr>
          <p:cNvPr id="44034" name="Rectangle 3"/>
          <p:cNvSpPr>
            <a:spLocks noGrp="1" noChangeArrowheads="1"/>
          </p:cNvSpPr>
          <p:nvPr>
            <p:ph type="body" idx="1"/>
          </p:nvPr>
        </p:nvSpPr>
        <p:spPr/>
        <p:txBody>
          <a:bodyPr/>
          <a:lstStyle/>
          <a:p>
            <a:endParaRPr lang="en-US" sz="3200" b="1" smtClean="0"/>
          </a:p>
          <a:p>
            <a:pPr>
              <a:buFont typeface="Arial Unicode MS"/>
              <a:buNone/>
            </a:pPr>
            <a:r>
              <a:rPr lang="en-US" sz="3200" b="1" smtClean="0"/>
              <a:t>-</a:t>
            </a:r>
            <a:r>
              <a:rPr lang="en-US" sz="4400" b="1" smtClean="0"/>
              <a:t>Why women color their hair-</a:t>
            </a:r>
          </a:p>
          <a:p>
            <a:pPr>
              <a:buFont typeface="Arial Unicode MS"/>
              <a:buNone/>
            </a:pPr>
            <a:r>
              <a:rPr lang="en-US" sz="4400" b="1" smtClean="0"/>
              <a:t>-Hair Color Theory-</a:t>
            </a:r>
          </a:p>
          <a:p>
            <a:pPr>
              <a:buFont typeface="Arial Unicode MS"/>
              <a:buNone/>
            </a:pPr>
            <a:r>
              <a:rPr lang="en-US" sz="4400" b="1" smtClean="0"/>
              <a:t>-Product Knowledge-</a:t>
            </a:r>
          </a:p>
          <a:p>
            <a:endParaRPr lang="en-US" sz="4400" b="1"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idx="1"/>
          </p:nvPr>
        </p:nvSpPr>
        <p:spPr>
          <a:xfrm>
            <a:off x="457200" y="1600200"/>
            <a:ext cx="7467600" cy="4873625"/>
          </a:xfrm>
        </p:spPr>
        <p:txBody>
          <a:bodyPr/>
          <a:lstStyle/>
          <a:p>
            <a:pPr marL="0" indent="0">
              <a:buFont typeface="Wingdings" pitchFamily="2" charset="2"/>
              <a:buNone/>
            </a:pPr>
            <a:r>
              <a:rPr lang="en-US" altLang="en-US" smtClean="0"/>
              <a:t>Q: How do I choose the right tones within a shade?</a:t>
            </a:r>
          </a:p>
          <a:p>
            <a:pPr marL="0" indent="0">
              <a:buFont typeface="Wingdings" pitchFamily="2" charset="2"/>
              <a:buNone/>
            </a:pPr>
            <a:r>
              <a:rPr lang="en-US" altLang="en-US" smtClean="0"/>
              <a:t>A: </a:t>
            </a:r>
          </a:p>
        </p:txBody>
      </p:sp>
      <p:pic>
        <p:nvPicPr>
          <p:cNvPr id="64514" name="Picture 6"/>
          <p:cNvPicPr>
            <a:picLocks noChangeAspect="1" noChangeArrowheads="1"/>
          </p:cNvPicPr>
          <p:nvPr/>
        </p:nvPicPr>
        <p:blipFill>
          <a:blip r:embed="rId2"/>
          <a:srcRect t="80727" r="4869" b="11"/>
          <a:stretch>
            <a:fillRect/>
          </a:stretch>
        </p:blipFill>
        <p:spPr bwMode="auto">
          <a:xfrm>
            <a:off x="930275" y="2057400"/>
            <a:ext cx="7669213" cy="3762375"/>
          </a:xfrm>
          <a:prstGeom prst="rect">
            <a:avLst/>
          </a:prstGeom>
          <a:noFill/>
          <a:ln w="9525">
            <a:noFill/>
            <a:miter lim="800000"/>
            <a:headEnd/>
            <a:tailEnd/>
          </a:ln>
        </p:spPr>
      </p:pic>
      <p:sp>
        <p:nvSpPr>
          <p:cNvPr id="64515" name="Title 1"/>
          <p:cNvSpPr>
            <a:spLocks noGrp="1"/>
          </p:cNvSpPr>
          <p:nvPr>
            <p:ph type="title"/>
          </p:nvPr>
        </p:nvSpPr>
        <p:spPr>
          <a:xfrm>
            <a:off x="5334000" y="-228600"/>
            <a:ext cx="4191000" cy="1143000"/>
          </a:xfrm>
        </p:spPr>
        <p:txBody>
          <a:bodyPr/>
          <a:lstStyle/>
          <a:p>
            <a:r>
              <a:rPr lang="en-US" sz="3800" b="1" smtClean="0"/>
              <a:t>Hair Color FAQs</a:t>
            </a:r>
            <a:endParaRPr lang="en-US" sz="3800" smtClean="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504825" y="1631950"/>
            <a:ext cx="4789488" cy="4525963"/>
          </a:xfrm>
        </p:spPr>
        <p:txBody>
          <a:bodyPr/>
          <a:lstStyle/>
          <a:p>
            <a:pPr marL="0" indent="0">
              <a:buFont typeface="Wingdings" pitchFamily="2" charset="2"/>
              <a:buNone/>
            </a:pPr>
            <a:r>
              <a:rPr lang="en-US" altLang="en-US" smtClean="0"/>
              <a:t>Q: How do I choose the best shade, color, or level for myself?</a:t>
            </a:r>
          </a:p>
          <a:p>
            <a:pPr marL="0" indent="0">
              <a:buFont typeface="Wingdings" pitchFamily="2" charset="2"/>
              <a:buNone/>
            </a:pPr>
            <a:endParaRPr lang="en-US" altLang="en-US" smtClean="0"/>
          </a:p>
          <a:p>
            <a:pPr marL="0" indent="0">
              <a:buFont typeface="Wingdings" pitchFamily="2" charset="2"/>
              <a:buNone/>
            </a:pPr>
            <a:r>
              <a:rPr lang="en-US" altLang="en-US" smtClean="0"/>
              <a:t>A: Choose your desired shade family. For best result, stay within two shades of your natural color</a:t>
            </a:r>
          </a:p>
        </p:txBody>
      </p:sp>
      <p:pic>
        <p:nvPicPr>
          <p:cNvPr id="65538" name="Picture 10"/>
          <p:cNvPicPr>
            <a:picLocks noChangeAspect="1" noChangeArrowheads="1"/>
          </p:cNvPicPr>
          <p:nvPr/>
        </p:nvPicPr>
        <p:blipFill>
          <a:blip r:embed="rId2"/>
          <a:srcRect b="38426"/>
          <a:stretch>
            <a:fillRect/>
          </a:stretch>
        </p:blipFill>
        <p:spPr bwMode="auto">
          <a:xfrm>
            <a:off x="5373688" y="1371600"/>
            <a:ext cx="3074987" cy="4586288"/>
          </a:xfrm>
          <a:prstGeom prst="rect">
            <a:avLst/>
          </a:prstGeom>
          <a:noFill/>
          <a:ln w="9525">
            <a:noFill/>
            <a:miter lim="800000"/>
            <a:headEnd/>
            <a:tailEnd/>
          </a:ln>
        </p:spPr>
      </p:pic>
      <p:sp>
        <p:nvSpPr>
          <p:cNvPr id="65539" name="Title 1"/>
          <p:cNvSpPr>
            <a:spLocks noGrp="1"/>
          </p:cNvSpPr>
          <p:nvPr>
            <p:ph type="title"/>
          </p:nvPr>
        </p:nvSpPr>
        <p:spPr>
          <a:xfrm>
            <a:off x="5334000" y="-228600"/>
            <a:ext cx="4267200" cy="1143000"/>
          </a:xfrm>
        </p:spPr>
        <p:txBody>
          <a:bodyPr/>
          <a:lstStyle/>
          <a:p>
            <a:r>
              <a:rPr lang="en-US" sz="3800" b="1" smtClean="0"/>
              <a:t>Hair Color FAQs</a:t>
            </a:r>
            <a:endParaRPr lang="en-US" sz="3800" smtClean="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709863" y="0"/>
            <a:ext cx="6434137" cy="844550"/>
          </a:xfrm>
        </p:spPr>
        <p:txBody>
          <a:bodyPr/>
          <a:lstStyle/>
          <a:p>
            <a:pPr algn="r"/>
            <a:endParaRPr lang="en-US" sz="3200" b="1" smtClean="0"/>
          </a:p>
        </p:txBody>
      </p:sp>
      <p:sp>
        <p:nvSpPr>
          <p:cNvPr id="66562" name="Rectangle 3"/>
          <p:cNvSpPr>
            <a:spLocks noGrp="1" noChangeArrowheads="1"/>
          </p:cNvSpPr>
          <p:nvPr>
            <p:ph type="body" idx="1"/>
          </p:nvPr>
        </p:nvSpPr>
        <p:spPr/>
        <p:txBody>
          <a:bodyPr/>
          <a:lstStyle/>
          <a:p>
            <a:endParaRPr lang="en-US" sz="3200" b="1" smtClean="0"/>
          </a:p>
          <a:p>
            <a:endParaRPr lang="en-US" sz="3200" b="1" smtClean="0"/>
          </a:p>
          <a:p>
            <a:endParaRPr lang="en-US" sz="3200" b="1" smtClean="0"/>
          </a:p>
          <a:p>
            <a:pPr algn="ctr">
              <a:buFont typeface="Arial Unicode MS"/>
              <a:buNone/>
            </a:pPr>
            <a:r>
              <a:rPr lang="en-US" sz="7200" b="1" i="1" smtClean="0">
                <a:latin typeface="Times New Roman" pitchFamily="18" charset="0"/>
              </a:rPr>
              <a:t>Product Knowledge</a:t>
            </a:r>
          </a:p>
          <a:p>
            <a:endParaRPr lang="en-US" sz="6600" b="1"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9950" y="6089650"/>
            <a:ext cx="1924050" cy="7683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b="0"/>
          </a:p>
        </p:txBody>
      </p:sp>
      <p:sp>
        <p:nvSpPr>
          <p:cNvPr id="18434" name="Title 1"/>
          <p:cNvSpPr>
            <a:spLocks noGrp="1"/>
          </p:cNvSpPr>
          <p:nvPr>
            <p:ph type="title"/>
          </p:nvPr>
        </p:nvSpPr>
        <p:spPr>
          <a:extLst>
            <a:ext uri="{909E8E84-426E-40DD-AFC4-6F175D3DCCD1}"/>
            <a:ext uri="{91240B29-F687-4F45-9708-019B960494DF}"/>
          </a:extLst>
        </p:spPr>
        <p:txBody>
          <a:bodyPr/>
          <a:lstStyle/>
          <a:p>
            <a:pPr eaLnBrk="1" hangingPunct="1">
              <a:defRPr/>
            </a:pPr>
            <a:r>
              <a:rPr lang="en-US" sz="2800" b="1" kern="1200" dirty="0">
                <a:ea typeface="ＭＳ Ｐゴシック" pitchFamily="28" charset="-128"/>
                <a:cs typeface="+mn-cs"/>
              </a:rPr>
              <a:t>L’ORÉAL Timeline: </a:t>
            </a:r>
            <a:r>
              <a:rPr lang="en-US" sz="2800" b="1" kern="1200">
                <a:ea typeface="ＭＳ Ｐゴシック" pitchFamily="28" charset="-128"/>
                <a:cs typeface="+mn-cs"/>
              </a:rPr>
              <a:t/>
            </a:r>
            <a:br>
              <a:rPr lang="en-US" sz="2800" b="1" kern="1200">
                <a:ea typeface="ＭＳ Ｐゴシック" pitchFamily="28" charset="-128"/>
                <a:cs typeface="+mn-cs"/>
              </a:rPr>
            </a:br>
            <a:r>
              <a:rPr lang="en-US" sz="2800" b="1" kern="1200" smtClean="0">
                <a:ea typeface="ＭＳ Ｐゴシック" pitchFamily="28" charset="-128"/>
                <a:cs typeface="+mn-cs"/>
              </a:rPr>
              <a:t>THE </a:t>
            </a:r>
            <a:r>
              <a:rPr lang="en-US" sz="2800" b="1" kern="1200" dirty="0">
                <a:ea typeface="ＭＳ Ｐゴシック" pitchFamily="28" charset="-128"/>
                <a:cs typeface="+mn-cs"/>
              </a:rPr>
              <a:t>Trailblazer in Hair Color  </a:t>
            </a:r>
          </a:p>
        </p:txBody>
      </p:sp>
      <p:graphicFrame>
        <p:nvGraphicFramePr>
          <p:cNvPr id="4" name="Table 3"/>
          <p:cNvGraphicFramePr>
            <a:graphicFrameLocks noGrp="1"/>
          </p:cNvGraphicFramePr>
          <p:nvPr/>
        </p:nvGraphicFramePr>
        <p:xfrm>
          <a:off x="133350" y="3521075"/>
          <a:ext cx="8897938" cy="427038"/>
        </p:xfrm>
        <a:graphic>
          <a:graphicData uri="http://schemas.openxmlformats.org/drawingml/2006/table">
            <a:tbl>
              <a:tblPr firstRow="1" bandRow="1">
                <a:tableStyleId>{5C22544A-7EE6-4342-B048-85BDC9FD1C3A}</a:tableStyleId>
              </a:tblPr>
              <a:tblGrid>
                <a:gridCol w="803564"/>
                <a:gridCol w="803564"/>
                <a:gridCol w="803564"/>
                <a:gridCol w="803564"/>
                <a:gridCol w="803564"/>
                <a:gridCol w="803564"/>
                <a:gridCol w="741020"/>
                <a:gridCol w="771525"/>
                <a:gridCol w="647700"/>
                <a:gridCol w="819150"/>
                <a:gridCol w="1096553"/>
              </a:tblGrid>
              <a:tr h="371475">
                <a:tc>
                  <a:txBody>
                    <a:bodyPr/>
                    <a:lstStyle/>
                    <a:p>
                      <a:pPr algn="l"/>
                      <a:r>
                        <a:rPr lang="en-US" sz="1400" b="1" dirty="0" smtClean="0">
                          <a:solidFill>
                            <a:schemeClr val="accent5"/>
                          </a:solidFill>
                        </a:rPr>
                        <a:t>1907</a:t>
                      </a:r>
                      <a:endParaRPr lang="en-US" sz="1400" b="1" dirty="0">
                        <a:solidFill>
                          <a:schemeClr val="accent5"/>
                        </a:solidFill>
                      </a:endParaRPr>
                    </a:p>
                  </a:txBody>
                  <a:tcPr marL="0" marR="0" marT="0" marB="0" anchor="b">
                    <a:lnL w="76200"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1" dirty="0" smtClean="0">
                          <a:solidFill>
                            <a:schemeClr val="accent5"/>
                          </a:solidFill>
                        </a:rPr>
                        <a:t>1929</a:t>
                      </a:r>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1" dirty="0" smtClean="0">
                          <a:solidFill>
                            <a:schemeClr val="accent5"/>
                          </a:solidFill>
                        </a:rPr>
                        <a:t>1952</a:t>
                      </a:r>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1" dirty="0" smtClean="0">
                          <a:solidFill>
                            <a:schemeClr val="accent5"/>
                          </a:solidFill>
                        </a:rPr>
                        <a:t>           1970</a:t>
                      </a:r>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1" dirty="0" smtClean="0">
                          <a:solidFill>
                            <a:schemeClr val="accent5"/>
                          </a:solidFill>
                        </a:rPr>
                        <a:t>1990</a:t>
                      </a:r>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1" dirty="0" smtClean="0">
                          <a:solidFill>
                            <a:schemeClr val="accent5"/>
                          </a:solidFill>
                        </a:rPr>
                        <a:t>1994</a:t>
                      </a:r>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1" dirty="0" smtClean="0">
                          <a:solidFill>
                            <a:schemeClr val="accent5"/>
                          </a:solidFill>
                        </a:rPr>
                        <a:t>2003</a:t>
                      </a:r>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1" dirty="0" smtClean="0">
                          <a:solidFill>
                            <a:schemeClr val="accent5"/>
                          </a:solidFill>
                        </a:rPr>
                        <a:t>2007</a:t>
                      </a:r>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1" dirty="0" smtClean="0">
                          <a:solidFill>
                            <a:schemeClr val="accent5"/>
                          </a:solidFill>
                        </a:rPr>
                        <a:t>2010</a:t>
                      </a:r>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1" dirty="0" smtClean="0">
                          <a:solidFill>
                            <a:schemeClr val="accent5"/>
                          </a:solidFill>
                        </a:rPr>
                        <a:t>2014            2015</a:t>
                      </a:r>
                      <a:endParaRPr lang="en-US" sz="1400" b="1" dirty="0">
                        <a:solidFill>
                          <a:schemeClr val="accent5"/>
                        </a:solidFill>
                      </a:endParaRPr>
                    </a:p>
                  </a:txBody>
                  <a:tcPr marL="0" marR="0" marT="0" marB="0" anchor="b">
                    <a:lnL w="9525"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r>
            </a:tbl>
          </a:graphicData>
        </a:graphic>
      </p:graphicFrame>
      <p:cxnSp>
        <p:nvCxnSpPr>
          <p:cNvPr id="7" name="Straight Connector 6"/>
          <p:cNvCxnSpPr/>
          <p:nvPr/>
        </p:nvCxnSpPr>
        <p:spPr>
          <a:xfrm>
            <a:off x="0" y="3630613"/>
            <a:ext cx="9144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p:nvSpPr>
        <p:spPr bwMode="auto">
          <a:xfrm>
            <a:off x="969963" y="4478338"/>
            <a:ext cx="1392237" cy="400050"/>
          </a:xfrm>
          <a:prstGeom prst="rect">
            <a:avLst/>
          </a:prstGeom>
          <a:noFill/>
          <a:ln w="9525">
            <a:noFill/>
            <a:miter lim="800000"/>
            <a:headEnd/>
            <a:tailEnd/>
          </a:ln>
        </p:spPr>
        <p:txBody>
          <a:bodyPr>
            <a:spAutoFit/>
          </a:bodyPr>
          <a:lstStyle/>
          <a:p>
            <a:r>
              <a:rPr lang="en-US" sz="1000" b="0">
                <a:solidFill>
                  <a:srgbClr val="000000"/>
                </a:solidFill>
                <a:latin typeface="Century Gothic" pitchFamily="34" charset="0"/>
                <a:ea typeface="ITC Franklin Gothic Book"/>
                <a:cs typeface="ITC Franklin Gothic Book"/>
              </a:rPr>
              <a:t>First single-process hair color </a:t>
            </a:r>
            <a:endParaRPr lang="en-US" sz="1000" b="0">
              <a:solidFill>
                <a:srgbClr val="000000"/>
              </a:solidFill>
              <a:latin typeface="Century Gothic" pitchFamily="34" charset="0"/>
            </a:endParaRPr>
          </a:p>
        </p:txBody>
      </p:sp>
      <p:cxnSp>
        <p:nvCxnSpPr>
          <p:cNvPr id="16" name="Straight Arrow Connector 15"/>
          <p:cNvCxnSpPr/>
          <p:nvPr/>
        </p:nvCxnSpPr>
        <p:spPr>
          <a:xfrm>
            <a:off x="969963" y="3937000"/>
            <a:ext cx="0" cy="608013"/>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p:nvSpPr>
        <p:spPr bwMode="auto">
          <a:xfrm>
            <a:off x="1884363" y="2640013"/>
            <a:ext cx="1395412" cy="708025"/>
          </a:xfrm>
          <a:prstGeom prst="rect">
            <a:avLst/>
          </a:prstGeom>
          <a:noFill/>
          <a:ln w="9525">
            <a:noFill/>
            <a:miter lim="800000"/>
            <a:headEnd/>
            <a:tailEnd/>
          </a:ln>
        </p:spPr>
        <p:txBody>
          <a:bodyPr>
            <a:spAutoFit/>
          </a:bodyPr>
          <a:lstStyle/>
          <a:p>
            <a:r>
              <a:rPr lang="en-US" sz="1000" b="0">
                <a:solidFill>
                  <a:srgbClr val="000000"/>
                </a:solidFill>
                <a:latin typeface="Century Gothic" pitchFamily="34" charset="0"/>
              </a:rPr>
              <a:t>L’Oréal creates the level system, the common language for hair color today</a:t>
            </a:r>
          </a:p>
        </p:txBody>
      </p:sp>
      <p:sp>
        <p:nvSpPr>
          <p:cNvPr id="19" name="Rectangle 18"/>
          <p:cNvSpPr>
            <a:spLocks noChangeArrowheads="1"/>
          </p:cNvSpPr>
          <p:nvPr/>
        </p:nvSpPr>
        <p:spPr bwMode="auto">
          <a:xfrm>
            <a:off x="2921000" y="4478338"/>
            <a:ext cx="1066800" cy="400050"/>
          </a:xfrm>
          <a:prstGeom prst="rect">
            <a:avLst/>
          </a:prstGeom>
          <a:noFill/>
          <a:ln w="9525">
            <a:noFill/>
            <a:miter lim="800000"/>
            <a:headEnd/>
            <a:tailEnd/>
          </a:ln>
        </p:spPr>
        <p:txBody>
          <a:bodyPr>
            <a:spAutoFit/>
          </a:bodyPr>
          <a:lstStyle/>
          <a:p>
            <a:r>
              <a:rPr lang="en-US" sz="1000" b="0">
                <a:solidFill>
                  <a:srgbClr val="000000"/>
                </a:solidFill>
                <a:latin typeface="Century Gothic" pitchFamily="34" charset="0"/>
              </a:rPr>
              <a:t>Launch of Preference</a:t>
            </a:r>
          </a:p>
        </p:txBody>
      </p:sp>
      <p:cxnSp>
        <p:nvCxnSpPr>
          <p:cNvPr id="20" name="Straight Arrow Connector 19"/>
          <p:cNvCxnSpPr/>
          <p:nvPr/>
        </p:nvCxnSpPr>
        <p:spPr>
          <a:xfrm>
            <a:off x="2921000" y="3937000"/>
            <a:ext cx="0" cy="608013"/>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4994275" y="2640013"/>
            <a:ext cx="1184275" cy="708025"/>
          </a:xfrm>
          <a:prstGeom prst="rect">
            <a:avLst/>
          </a:prstGeom>
          <a:noFill/>
          <a:ln w="9525">
            <a:noFill/>
            <a:miter lim="800000"/>
            <a:headEnd/>
            <a:tailEnd/>
          </a:ln>
        </p:spPr>
        <p:txBody>
          <a:bodyPr>
            <a:spAutoFit/>
          </a:bodyPr>
          <a:lstStyle/>
          <a:p>
            <a:r>
              <a:rPr lang="en-US" sz="1000" b="0">
                <a:solidFill>
                  <a:srgbClr val="000000"/>
                </a:solidFill>
                <a:latin typeface="Century Gothic" pitchFamily="34" charset="0"/>
                <a:ea typeface="ITC Franklin Gothic Book"/>
                <a:cs typeface="ITC Franklin Gothic Book"/>
              </a:rPr>
              <a:t>Launch of Excellence: </a:t>
            </a:r>
          </a:p>
          <a:p>
            <a:r>
              <a:rPr lang="en-US" sz="1000" b="0">
                <a:solidFill>
                  <a:srgbClr val="000000"/>
                </a:solidFill>
                <a:latin typeface="Century Gothic" pitchFamily="34" charset="0"/>
                <a:ea typeface="ITC Franklin Gothic Book"/>
                <a:cs typeface="ITC Franklin Gothic Book"/>
              </a:rPr>
              <a:t>First crème at home hair color </a:t>
            </a:r>
          </a:p>
        </p:txBody>
      </p:sp>
      <p:cxnSp>
        <p:nvCxnSpPr>
          <p:cNvPr id="11" name="Straight Arrow Connector 10"/>
          <p:cNvCxnSpPr/>
          <p:nvPr/>
        </p:nvCxnSpPr>
        <p:spPr>
          <a:xfrm flipV="1">
            <a:off x="152400" y="2792413"/>
            <a:ext cx="0" cy="836612"/>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08163" y="2792413"/>
            <a:ext cx="0" cy="836612"/>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994275" y="2794000"/>
            <a:ext cx="0" cy="836613"/>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pic>
        <p:nvPicPr>
          <p:cNvPr id="11285" name="Picture 24" descr="1907.jpg"/>
          <p:cNvPicPr>
            <a:picLocks noChangeAspect="1"/>
          </p:cNvPicPr>
          <p:nvPr/>
        </p:nvPicPr>
        <p:blipFill>
          <a:blip r:embed="rId3"/>
          <a:srcRect/>
          <a:stretch>
            <a:fillRect/>
          </a:stretch>
        </p:blipFill>
        <p:spPr bwMode="auto">
          <a:xfrm>
            <a:off x="228600" y="1343025"/>
            <a:ext cx="990600" cy="1285875"/>
          </a:xfrm>
          <a:prstGeom prst="rect">
            <a:avLst/>
          </a:prstGeom>
          <a:noFill/>
          <a:ln w="9525">
            <a:noFill/>
            <a:miter lim="800000"/>
            <a:headEnd/>
            <a:tailEnd/>
          </a:ln>
        </p:spPr>
      </p:pic>
      <p:sp>
        <p:nvSpPr>
          <p:cNvPr id="11286" name="Rectangle 25"/>
          <p:cNvSpPr>
            <a:spLocks noChangeArrowheads="1"/>
          </p:cNvSpPr>
          <p:nvPr/>
        </p:nvSpPr>
        <p:spPr bwMode="auto">
          <a:xfrm>
            <a:off x="219075" y="2640013"/>
            <a:ext cx="1204913" cy="708025"/>
          </a:xfrm>
          <a:prstGeom prst="rect">
            <a:avLst/>
          </a:prstGeom>
          <a:noFill/>
          <a:ln w="9525">
            <a:noFill/>
            <a:miter lim="800000"/>
            <a:headEnd/>
            <a:tailEnd/>
          </a:ln>
        </p:spPr>
        <p:txBody>
          <a:bodyPr>
            <a:spAutoFit/>
          </a:bodyPr>
          <a:lstStyle/>
          <a:p>
            <a:r>
              <a:rPr lang="en-US" sz="1000">
                <a:solidFill>
                  <a:srgbClr val="000000"/>
                </a:solidFill>
                <a:latin typeface="Century Gothic" pitchFamily="34" charset="0"/>
                <a:ea typeface="ITC Franklin Gothic Book"/>
                <a:cs typeface="ITC Franklin Gothic Book"/>
              </a:rPr>
              <a:t>Formation of L’Oréal with the invention of hair color </a:t>
            </a:r>
          </a:p>
        </p:txBody>
      </p:sp>
      <p:pic>
        <p:nvPicPr>
          <p:cNvPr id="11287" name="Content Placeholder 3" descr="1929.jpg"/>
          <p:cNvPicPr>
            <a:picLocks noChangeAspect="1"/>
          </p:cNvPicPr>
          <p:nvPr/>
        </p:nvPicPr>
        <p:blipFill>
          <a:blip r:embed="rId4"/>
          <a:srcRect/>
          <a:stretch>
            <a:fillRect/>
          </a:stretch>
        </p:blipFill>
        <p:spPr bwMode="auto">
          <a:xfrm>
            <a:off x="949325" y="5053013"/>
            <a:ext cx="981075" cy="1338262"/>
          </a:xfrm>
          <a:prstGeom prst="rect">
            <a:avLst/>
          </a:prstGeom>
          <a:noFill/>
          <a:ln w="9525">
            <a:noFill/>
            <a:miter lim="800000"/>
            <a:headEnd/>
            <a:tailEnd/>
          </a:ln>
        </p:spPr>
      </p:pic>
      <p:sp>
        <p:nvSpPr>
          <p:cNvPr id="25" name="Rectangle 24"/>
          <p:cNvSpPr>
            <a:spLocks noChangeArrowheads="1"/>
          </p:cNvSpPr>
          <p:nvPr/>
        </p:nvSpPr>
        <p:spPr bwMode="auto">
          <a:xfrm>
            <a:off x="4197350" y="4478338"/>
            <a:ext cx="1573213" cy="554037"/>
          </a:xfrm>
          <a:prstGeom prst="rect">
            <a:avLst/>
          </a:prstGeom>
          <a:noFill/>
          <a:ln w="9525">
            <a:noFill/>
            <a:miter lim="800000"/>
            <a:headEnd/>
            <a:tailEnd/>
          </a:ln>
        </p:spPr>
        <p:txBody>
          <a:bodyPr>
            <a:spAutoFit/>
          </a:bodyPr>
          <a:lstStyle/>
          <a:p>
            <a:r>
              <a:rPr lang="en-US" sz="1000" b="0">
                <a:solidFill>
                  <a:srgbClr val="000000"/>
                </a:solidFill>
                <a:latin typeface="Century Gothic" pitchFamily="34" charset="0"/>
              </a:rPr>
              <a:t>First tone-on-tone technology developed </a:t>
            </a:r>
          </a:p>
        </p:txBody>
      </p:sp>
      <p:cxnSp>
        <p:nvCxnSpPr>
          <p:cNvPr id="26" name="Straight Arrow Connector 25"/>
          <p:cNvCxnSpPr/>
          <p:nvPr/>
        </p:nvCxnSpPr>
        <p:spPr>
          <a:xfrm>
            <a:off x="4197350" y="3937000"/>
            <a:ext cx="0" cy="608013"/>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33" name="Rectangle 32"/>
          <p:cNvSpPr>
            <a:spLocks noChangeArrowheads="1"/>
          </p:cNvSpPr>
          <p:nvPr/>
        </p:nvSpPr>
        <p:spPr bwMode="auto">
          <a:xfrm>
            <a:off x="5675313" y="4478338"/>
            <a:ext cx="1544637" cy="400050"/>
          </a:xfrm>
          <a:prstGeom prst="rect">
            <a:avLst/>
          </a:prstGeom>
          <a:noFill/>
          <a:ln w="9525">
            <a:noFill/>
            <a:miter lim="800000"/>
            <a:headEnd/>
            <a:tailEnd/>
          </a:ln>
        </p:spPr>
        <p:txBody>
          <a:bodyPr>
            <a:spAutoFit/>
          </a:bodyPr>
          <a:lstStyle/>
          <a:p>
            <a:r>
              <a:rPr lang="en-US" sz="1000" b="0">
                <a:solidFill>
                  <a:srgbClr val="000000"/>
                </a:solidFill>
                <a:latin typeface="Century Gothic" pitchFamily="34" charset="0"/>
              </a:rPr>
              <a:t>First 2-step at home hair color kit </a:t>
            </a:r>
          </a:p>
        </p:txBody>
      </p:sp>
      <p:cxnSp>
        <p:nvCxnSpPr>
          <p:cNvPr id="34" name="Straight Arrow Connector 33"/>
          <p:cNvCxnSpPr/>
          <p:nvPr/>
        </p:nvCxnSpPr>
        <p:spPr>
          <a:xfrm>
            <a:off x="5675313" y="3937000"/>
            <a:ext cx="0" cy="608013"/>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47" name="Rectangle 46"/>
          <p:cNvSpPr>
            <a:spLocks noChangeArrowheads="1"/>
          </p:cNvSpPr>
          <p:nvPr/>
        </p:nvSpPr>
        <p:spPr bwMode="auto">
          <a:xfrm>
            <a:off x="6473825" y="2640013"/>
            <a:ext cx="1185863" cy="554037"/>
          </a:xfrm>
          <a:prstGeom prst="rect">
            <a:avLst/>
          </a:prstGeom>
          <a:noFill/>
          <a:ln w="9525">
            <a:noFill/>
            <a:miter lim="800000"/>
            <a:headEnd/>
            <a:tailEnd/>
          </a:ln>
        </p:spPr>
        <p:txBody>
          <a:bodyPr>
            <a:spAutoFit/>
          </a:bodyPr>
          <a:lstStyle/>
          <a:p>
            <a:r>
              <a:rPr lang="en-US" sz="1000" b="0">
                <a:solidFill>
                  <a:srgbClr val="000000"/>
                </a:solidFill>
                <a:latin typeface="Century Gothic" pitchFamily="34" charset="0"/>
                <a:ea typeface="ITC Franklin Gothic Book"/>
                <a:cs typeface="ITC Franklin Gothic Book"/>
              </a:rPr>
              <a:t>First online diagnostic tool for hair color</a:t>
            </a:r>
          </a:p>
        </p:txBody>
      </p:sp>
      <p:cxnSp>
        <p:nvCxnSpPr>
          <p:cNvPr id="48" name="Straight Arrow Connector 47"/>
          <p:cNvCxnSpPr/>
          <p:nvPr/>
        </p:nvCxnSpPr>
        <p:spPr>
          <a:xfrm flipV="1">
            <a:off x="6473825" y="2794000"/>
            <a:ext cx="0" cy="836613"/>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51" name="Rectangle 50"/>
          <p:cNvSpPr>
            <a:spLocks noChangeArrowheads="1"/>
          </p:cNvSpPr>
          <p:nvPr/>
        </p:nvSpPr>
        <p:spPr bwMode="auto">
          <a:xfrm>
            <a:off x="7067550" y="4465638"/>
            <a:ext cx="962025" cy="554037"/>
          </a:xfrm>
          <a:prstGeom prst="rect">
            <a:avLst/>
          </a:prstGeom>
          <a:noFill/>
          <a:ln w="9525">
            <a:noFill/>
            <a:miter lim="800000"/>
            <a:headEnd/>
            <a:tailEnd/>
          </a:ln>
        </p:spPr>
        <p:txBody>
          <a:bodyPr>
            <a:spAutoFit/>
          </a:bodyPr>
          <a:lstStyle/>
          <a:p>
            <a:r>
              <a:rPr lang="en-US" sz="1000" b="0">
                <a:solidFill>
                  <a:srgbClr val="000000"/>
                </a:solidFill>
                <a:latin typeface="Century Gothic" pitchFamily="34" charset="0"/>
              </a:rPr>
              <a:t>First tone-on-tone crème</a:t>
            </a:r>
          </a:p>
        </p:txBody>
      </p:sp>
      <p:cxnSp>
        <p:nvCxnSpPr>
          <p:cNvPr id="52" name="Straight Arrow Connector 51"/>
          <p:cNvCxnSpPr/>
          <p:nvPr/>
        </p:nvCxnSpPr>
        <p:spPr>
          <a:xfrm>
            <a:off x="7118350" y="3937000"/>
            <a:ext cx="0" cy="608013"/>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pic>
        <p:nvPicPr>
          <p:cNvPr id="53" name="Picture 2"/>
          <p:cNvPicPr>
            <a:picLocks noChangeAspect="1" noChangeArrowheads="1"/>
          </p:cNvPicPr>
          <p:nvPr/>
        </p:nvPicPr>
        <p:blipFill>
          <a:blip r:embed="rId5"/>
          <a:srcRect b="5"/>
          <a:stretch>
            <a:fillRect/>
          </a:stretch>
        </p:blipFill>
        <p:spPr bwMode="auto">
          <a:xfrm>
            <a:off x="6419850" y="2209800"/>
            <a:ext cx="1143000" cy="419100"/>
          </a:xfrm>
          <a:prstGeom prst="rect">
            <a:avLst/>
          </a:prstGeom>
          <a:noFill/>
          <a:ln w="9525">
            <a:noFill/>
            <a:miter lim="800000"/>
            <a:headEnd/>
            <a:tailEnd/>
          </a:ln>
        </p:spPr>
      </p:pic>
      <p:cxnSp>
        <p:nvCxnSpPr>
          <p:cNvPr id="56" name="Straight Arrow Connector 55"/>
          <p:cNvCxnSpPr/>
          <p:nvPr/>
        </p:nvCxnSpPr>
        <p:spPr>
          <a:xfrm flipV="1">
            <a:off x="7940675" y="2794000"/>
            <a:ext cx="0" cy="836613"/>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pic>
        <p:nvPicPr>
          <p:cNvPr id="38" name="Picture 2"/>
          <p:cNvPicPr>
            <a:picLocks noChangeAspect="1" noChangeArrowheads="1"/>
          </p:cNvPicPr>
          <p:nvPr/>
        </p:nvPicPr>
        <p:blipFill>
          <a:blip r:embed="rId6"/>
          <a:srcRect r="201" b="63"/>
          <a:stretch>
            <a:fillRect/>
          </a:stretch>
        </p:blipFill>
        <p:spPr bwMode="auto">
          <a:xfrm>
            <a:off x="1968500" y="1728788"/>
            <a:ext cx="1235075" cy="925512"/>
          </a:xfrm>
          <a:prstGeom prst="rect">
            <a:avLst/>
          </a:prstGeom>
          <a:noFill/>
          <a:ln w="9525">
            <a:noFill/>
            <a:miter lim="800000"/>
            <a:headEnd/>
            <a:tailEnd/>
          </a:ln>
        </p:spPr>
      </p:pic>
      <p:pic>
        <p:nvPicPr>
          <p:cNvPr id="67623" name="Picture 2"/>
          <p:cNvPicPr>
            <a:picLocks noChangeAspect="1" noChangeArrowheads="1"/>
          </p:cNvPicPr>
          <p:nvPr/>
        </p:nvPicPr>
        <p:blipFill>
          <a:blip r:embed="rId7"/>
          <a:srcRect/>
          <a:stretch>
            <a:fillRect/>
          </a:stretch>
        </p:blipFill>
        <p:spPr bwMode="auto">
          <a:xfrm>
            <a:off x="2586038" y="5053013"/>
            <a:ext cx="1077912" cy="1338262"/>
          </a:xfrm>
          <a:prstGeom prst="rect">
            <a:avLst/>
          </a:prstGeom>
          <a:noFill/>
          <a:ln w="9525">
            <a:noFill/>
            <a:miter lim="800000"/>
            <a:headEnd/>
            <a:tailEnd/>
          </a:ln>
        </p:spPr>
      </p:pic>
      <p:pic>
        <p:nvPicPr>
          <p:cNvPr id="40" name="Picture 2"/>
          <p:cNvPicPr>
            <a:picLocks noChangeAspect="1" noChangeArrowheads="1"/>
          </p:cNvPicPr>
          <p:nvPr/>
        </p:nvPicPr>
        <p:blipFill>
          <a:blip r:embed="rId8"/>
          <a:srcRect b="198"/>
          <a:stretch>
            <a:fillRect/>
          </a:stretch>
        </p:blipFill>
        <p:spPr bwMode="auto">
          <a:xfrm>
            <a:off x="4243388" y="5221288"/>
            <a:ext cx="1193800" cy="1117600"/>
          </a:xfrm>
          <a:prstGeom prst="rect">
            <a:avLst/>
          </a:prstGeom>
          <a:noFill/>
          <a:ln w="9525">
            <a:noFill/>
            <a:miter lim="800000"/>
            <a:headEnd/>
            <a:tailEnd/>
          </a:ln>
        </p:spPr>
      </p:pic>
      <p:pic>
        <p:nvPicPr>
          <p:cNvPr id="41" name="Picture 2"/>
          <p:cNvPicPr>
            <a:picLocks noChangeAspect="1" noChangeArrowheads="1"/>
          </p:cNvPicPr>
          <p:nvPr/>
        </p:nvPicPr>
        <p:blipFill>
          <a:blip r:embed="rId9"/>
          <a:srcRect/>
          <a:stretch>
            <a:fillRect/>
          </a:stretch>
        </p:blipFill>
        <p:spPr bwMode="auto">
          <a:xfrm>
            <a:off x="4983163" y="1343025"/>
            <a:ext cx="787400" cy="1296988"/>
          </a:xfrm>
          <a:prstGeom prst="rect">
            <a:avLst/>
          </a:prstGeom>
          <a:noFill/>
          <a:ln w="9525">
            <a:noFill/>
            <a:miter lim="800000"/>
            <a:headEnd/>
            <a:tailEnd/>
          </a:ln>
        </p:spPr>
      </p:pic>
      <p:pic>
        <p:nvPicPr>
          <p:cNvPr id="42" name="Picture 2" descr="http://www.kwikeeclient.com/product_images/filestore/k/0/0/0/0/0/0/1/2/1/2/0/1/2/0/0/1/0/1/1/2/71249/20054/20054CL.JPG"/>
          <p:cNvPicPr>
            <a:picLocks noChangeAspect="1" noChangeArrowheads="1"/>
          </p:cNvPicPr>
          <p:nvPr/>
        </p:nvPicPr>
        <p:blipFill>
          <a:blip r:embed="rId10"/>
          <a:srcRect/>
          <a:stretch>
            <a:fillRect/>
          </a:stretch>
        </p:blipFill>
        <p:spPr bwMode="auto">
          <a:xfrm>
            <a:off x="5791200" y="5053013"/>
            <a:ext cx="846138" cy="1217612"/>
          </a:xfrm>
          <a:prstGeom prst="rect">
            <a:avLst/>
          </a:prstGeom>
          <a:noFill/>
          <a:ln w="9525">
            <a:noFill/>
            <a:miter lim="800000"/>
            <a:headEnd/>
            <a:tailEnd/>
          </a:ln>
        </p:spPr>
      </p:pic>
      <p:pic>
        <p:nvPicPr>
          <p:cNvPr id="43" name="Picture 2" descr="http://www.kwikeeclient.com/product_images/filestore/k/0/0/0/0/0/0/1/2/1/2/0/1/2/0/0/0/0/2/0/1/71249/17366/17366CF.JPG"/>
          <p:cNvPicPr>
            <a:picLocks noChangeAspect="1" noChangeArrowheads="1"/>
          </p:cNvPicPr>
          <p:nvPr/>
        </p:nvPicPr>
        <p:blipFill>
          <a:blip r:embed="rId11"/>
          <a:srcRect/>
          <a:stretch>
            <a:fillRect/>
          </a:stretch>
        </p:blipFill>
        <p:spPr bwMode="auto">
          <a:xfrm>
            <a:off x="7132638" y="5159375"/>
            <a:ext cx="649287" cy="1217613"/>
          </a:xfrm>
          <a:prstGeom prst="rect">
            <a:avLst/>
          </a:prstGeom>
          <a:noFill/>
          <a:ln w="9525">
            <a:noFill/>
            <a:miter lim="800000"/>
            <a:headEnd/>
            <a:tailEnd/>
          </a:ln>
        </p:spPr>
      </p:pic>
      <p:pic>
        <p:nvPicPr>
          <p:cNvPr id="67628" name="Picture 4" descr="\\fsusnas04\WindowsShare\CREATIVE\IMAGES\HAIR COLOR\PREFERENCE\3D IMAGES\LOW RES\PMA 900.png"/>
          <p:cNvPicPr>
            <a:picLocks noChangeAspect="1" noChangeArrowheads="1"/>
          </p:cNvPicPr>
          <p:nvPr/>
        </p:nvPicPr>
        <p:blipFill>
          <a:blip r:embed="rId12"/>
          <a:srcRect b="76"/>
          <a:stretch>
            <a:fillRect/>
          </a:stretch>
        </p:blipFill>
        <p:spPr bwMode="auto">
          <a:xfrm>
            <a:off x="7932738" y="1363663"/>
            <a:ext cx="830262" cy="1290637"/>
          </a:xfrm>
          <a:prstGeom prst="rect">
            <a:avLst/>
          </a:prstGeom>
          <a:noFill/>
          <a:ln w="9525">
            <a:noFill/>
            <a:miter lim="800000"/>
            <a:headEnd/>
            <a:tailEnd/>
          </a:ln>
        </p:spPr>
      </p:pic>
      <p:sp>
        <p:nvSpPr>
          <p:cNvPr id="46" name="Rectangle 45"/>
          <p:cNvSpPr>
            <a:spLocks noChangeArrowheads="1"/>
          </p:cNvSpPr>
          <p:nvPr/>
        </p:nvSpPr>
        <p:spPr bwMode="auto">
          <a:xfrm>
            <a:off x="7932738" y="2678113"/>
            <a:ext cx="1003300" cy="708025"/>
          </a:xfrm>
          <a:prstGeom prst="rect">
            <a:avLst/>
          </a:prstGeom>
          <a:noFill/>
          <a:ln w="9525">
            <a:noFill/>
            <a:miter lim="800000"/>
            <a:headEnd/>
            <a:tailEnd/>
          </a:ln>
        </p:spPr>
        <p:txBody>
          <a:bodyPr>
            <a:spAutoFit/>
          </a:bodyPr>
          <a:lstStyle/>
          <a:p>
            <a:r>
              <a:rPr lang="en-US" sz="1000" b="0">
                <a:solidFill>
                  <a:srgbClr val="000000"/>
                </a:solidFill>
                <a:latin typeface="Century Gothic" pitchFamily="34" charset="0"/>
                <a:ea typeface="ITC Franklin Gothic Book"/>
                <a:cs typeface="ITC Franklin Gothic Book"/>
              </a:rPr>
              <a:t>The 1</a:t>
            </a:r>
            <a:r>
              <a:rPr lang="en-US" sz="1000" b="0" baseline="30000">
                <a:solidFill>
                  <a:srgbClr val="000000"/>
                </a:solidFill>
                <a:latin typeface="Century Gothic" pitchFamily="34" charset="0"/>
                <a:ea typeface="ITC Franklin Gothic Book"/>
                <a:cs typeface="ITC Franklin Gothic Book"/>
              </a:rPr>
              <a:t>st</a:t>
            </a:r>
            <a:r>
              <a:rPr lang="en-US" sz="1000" b="0">
                <a:solidFill>
                  <a:srgbClr val="000000"/>
                </a:solidFill>
                <a:latin typeface="Century Gothic" pitchFamily="34" charset="0"/>
                <a:ea typeface="ITC Franklin Gothic Book"/>
                <a:cs typeface="ITC Franklin Gothic Book"/>
              </a:rPr>
              <a:t> Automatic, Reusable Haircolor </a:t>
            </a:r>
          </a:p>
        </p:txBody>
      </p:sp>
      <p:cxnSp>
        <p:nvCxnSpPr>
          <p:cNvPr id="49" name="Straight Arrow Connector 48"/>
          <p:cNvCxnSpPr/>
          <p:nvPr/>
        </p:nvCxnSpPr>
        <p:spPr>
          <a:xfrm>
            <a:off x="9031288" y="3857625"/>
            <a:ext cx="0" cy="608013"/>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pic>
        <p:nvPicPr>
          <p:cNvPr id="67631" name="Picture 5" descr="\\fsusnas04\WindowsShare\CREATIVE\IMAGES\HAIR COLOR\3D IMAGES SALESMEETING\EXC AP 9N.png"/>
          <p:cNvPicPr>
            <a:picLocks noChangeAspect="1" noChangeArrowheads="1"/>
          </p:cNvPicPr>
          <p:nvPr/>
        </p:nvPicPr>
        <p:blipFill>
          <a:blip r:embed="rId13"/>
          <a:srcRect/>
          <a:stretch>
            <a:fillRect/>
          </a:stretch>
        </p:blipFill>
        <p:spPr bwMode="auto">
          <a:xfrm>
            <a:off x="8269288" y="5148263"/>
            <a:ext cx="720725" cy="1217612"/>
          </a:xfrm>
          <a:prstGeom prst="rect">
            <a:avLst/>
          </a:prstGeom>
          <a:noFill/>
          <a:ln w="9525">
            <a:noFill/>
            <a:miter lim="800000"/>
            <a:headEnd/>
            <a:tailEnd/>
          </a:ln>
        </p:spPr>
      </p:pic>
      <p:sp>
        <p:nvSpPr>
          <p:cNvPr id="50" name="Rectangle 49"/>
          <p:cNvSpPr>
            <a:spLocks noChangeArrowheads="1"/>
          </p:cNvSpPr>
          <p:nvPr/>
        </p:nvSpPr>
        <p:spPr bwMode="auto">
          <a:xfrm>
            <a:off x="7781925" y="4465638"/>
            <a:ext cx="1362075" cy="554037"/>
          </a:xfrm>
          <a:prstGeom prst="rect">
            <a:avLst/>
          </a:prstGeom>
          <a:noFill/>
          <a:ln w="9525">
            <a:noFill/>
            <a:miter lim="800000"/>
            <a:headEnd/>
            <a:tailEnd/>
          </a:ln>
        </p:spPr>
        <p:txBody>
          <a:bodyPr>
            <a:spAutoFit/>
          </a:bodyPr>
          <a:lstStyle/>
          <a:p>
            <a:pPr algn="r"/>
            <a:r>
              <a:rPr lang="en-US" sz="1000" b="0">
                <a:solidFill>
                  <a:srgbClr val="000000"/>
                </a:solidFill>
                <a:latin typeface="Century Gothic" pitchFamily="34" charset="0"/>
              </a:rPr>
              <a:t>First haircolor developed for the mature consumer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1285"/>
                                        </p:tgtEl>
                                        <p:attrNameLst>
                                          <p:attrName>style.visibility</p:attrName>
                                        </p:attrNameLst>
                                      </p:cBhvr>
                                      <p:to>
                                        <p:strVal val="visible"/>
                                      </p:to>
                                    </p:set>
                                    <p:animEffect transition="in" filter="fade">
                                      <p:cBhvr>
                                        <p:cTn id="17" dur="250"/>
                                        <p:tgtEl>
                                          <p:spTgt spid="1128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286"/>
                                        </p:tgtEl>
                                        <p:attrNameLst>
                                          <p:attrName>style.visibility</p:attrName>
                                        </p:attrNameLst>
                                      </p:cBhvr>
                                      <p:to>
                                        <p:strVal val="visible"/>
                                      </p:to>
                                    </p:set>
                                    <p:animEffect transition="in" filter="fade">
                                      <p:cBhvr>
                                        <p:cTn id="20" dur="250"/>
                                        <p:tgtEl>
                                          <p:spTgt spid="11286"/>
                                        </p:tgtEl>
                                      </p:cBhvr>
                                    </p:animEffect>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5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1287"/>
                                        </p:tgtEl>
                                        <p:attrNameLst>
                                          <p:attrName>style.visibility</p:attrName>
                                        </p:attrNameLst>
                                      </p:cBhvr>
                                      <p:to>
                                        <p:strVal val="visible"/>
                                      </p:to>
                                    </p:set>
                                    <p:animEffect transition="in" filter="fade">
                                      <p:cBhvr>
                                        <p:cTn id="30" dur="250"/>
                                        <p:tgtEl>
                                          <p:spTgt spid="1128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5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50"/>
                                        <p:tgtEl>
                                          <p:spTgt spid="18"/>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5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250"/>
                                        <p:tgtEl>
                                          <p:spTgt spid="20"/>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5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25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childTnLst>
                                </p:cTn>
                              </p:par>
                            </p:childTnLst>
                          </p:cTn>
                        </p:par>
                        <p:par>
                          <p:cTn id="58" fill="hold">
                            <p:stCondLst>
                              <p:cond delay="1750"/>
                            </p:stCondLst>
                            <p:childTnLst>
                              <p:par>
                                <p:cTn id="59" presetID="10" presetClass="entr" presetSubtype="0"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5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250"/>
                                        <p:tgtEl>
                                          <p:spTgt spid="33"/>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25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250"/>
                                        <p:tgtEl>
                                          <p:spTgt spid="47"/>
                                        </p:tgtEl>
                                      </p:cBhvr>
                                    </p:animEffect>
                                  </p:childTnLst>
                                </p:cTn>
                              </p:par>
                              <p:par>
                                <p:cTn id="72" presetID="10" presetClass="entr" presetSubtype="0" fill="hold"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250"/>
                                        <p:tgtEl>
                                          <p:spTgt spid="48"/>
                                        </p:tgtEl>
                                      </p:cBhvr>
                                    </p:animEffect>
                                  </p:childTnLst>
                                </p:cTn>
                              </p:par>
                            </p:childTnLst>
                          </p:cTn>
                        </p:par>
                        <p:par>
                          <p:cTn id="75" fill="hold">
                            <p:stCondLst>
                              <p:cond delay="2250"/>
                            </p:stCondLst>
                            <p:childTnLst>
                              <p:par>
                                <p:cTn id="76" presetID="10" presetClass="entr" presetSubtype="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250"/>
                                        <p:tgtEl>
                                          <p:spTgt spid="51"/>
                                        </p:tgtEl>
                                      </p:cBhvr>
                                    </p:animEffect>
                                  </p:childTnLst>
                                </p:cTn>
                              </p:par>
                              <p:par>
                                <p:cTn id="79" presetID="10"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250"/>
                                        <p:tgtEl>
                                          <p:spTgt spid="52"/>
                                        </p:tgtEl>
                                      </p:cBhvr>
                                    </p:animEffect>
                                  </p:childTnLst>
                                </p:cTn>
                              </p:par>
                              <p:par>
                                <p:cTn id="82" presetID="10" presetClass="entr" presetSubtype="0" fill="hold"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250"/>
                                        <p:tgtEl>
                                          <p:spTgt spid="56"/>
                                        </p:tgtEl>
                                      </p:cBhvr>
                                    </p:animEffect>
                                  </p:childTnLst>
                                </p:cTn>
                              </p:par>
                              <p:par>
                                <p:cTn id="85" presetID="10" presetClass="entr" presetSubtype="0"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250"/>
                                        <p:tgtEl>
                                          <p:spTgt spid="38"/>
                                        </p:tgtEl>
                                      </p:cBhvr>
                                    </p:animEffect>
                                  </p:childTnLst>
                                </p:cTn>
                              </p:par>
                              <p:par>
                                <p:cTn id="88" presetID="10" presetClass="entr" presetSubtype="0" fill="hold"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250"/>
                                        <p:tgtEl>
                                          <p:spTgt spid="40"/>
                                        </p:tgtEl>
                                      </p:cBhvr>
                                    </p:animEffect>
                                  </p:childTnLst>
                                </p:cTn>
                              </p:par>
                            </p:childTnLst>
                          </p:cTn>
                        </p:par>
                        <p:par>
                          <p:cTn id="91" fill="hold">
                            <p:stCondLst>
                              <p:cond delay="2500"/>
                            </p:stCondLst>
                            <p:childTnLst>
                              <p:par>
                                <p:cTn id="92" presetID="10" presetClass="entr" presetSubtype="0" fill="hold"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250"/>
                                        <p:tgtEl>
                                          <p:spTgt spid="41"/>
                                        </p:tgtEl>
                                      </p:cBhvr>
                                    </p:animEffect>
                                  </p:childTnLst>
                                </p:cTn>
                              </p:par>
                              <p:par>
                                <p:cTn id="95" presetID="10" presetClass="entr" presetSubtype="0"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250"/>
                                        <p:tgtEl>
                                          <p:spTgt spid="42"/>
                                        </p:tgtEl>
                                      </p:cBhvr>
                                    </p:animEffect>
                                  </p:childTnLst>
                                </p:cTn>
                              </p:par>
                              <p:par>
                                <p:cTn id="98" presetID="10" presetClass="entr" presetSubtype="0"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250"/>
                                        <p:tgtEl>
                                          <p:spTgt spid="4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250"/>
                                        <p:tgtEl>
                                          <p:spTgt spid="46"/>
                                        </p:tgtEl>
                                      </p:cBhvr>
                                    </p:animEffect>
                                  </p:childTnLst>
                                </p:cTn>
                              </p:par>
                              <p:par>
                                <p:cTn id="104" presetID="10" presetClass="entr" presetSubtype="0" fill="hold"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250"/>
                                        <p:tgtEl>
                                          <p:spTgt spid="49"/>
                                        </p:tgtEl>
                                      </p:cBhvr>
                                    </p:animEffect>
                                  </p:childTnLst>
                                </p:cTn>
                              </p:par>
                            </p:childTnLst>
                          </p:cTn>
                        </p:par>
                        <p:par>
                          <p:cTn id="107" fill="hold">
                            <p:stCondLst>
                              <p:cond delay="2750"/>
                            </p:stCondLst>
                            <p:childTnLst>
                              <p:par>
                                <p:cTn id="108" presetID="10" presetClass="entr" presetSubtype="0"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fade">
                                      <p:cBhvr>
                                        <p:cTn id="110"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11286" grpId="0"/>
      <p:bldP spid="25" grpId="0"/>
      <p:bldP spid="33" grpId="0"/>
      <p:bldP spid="47" grpId="0"/>
      <p:bldP spid="51" grpId="0"/>
      <p:bldP spid="46"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71"/>
          <p:cNvGraphicFramePr>
            <a:graphicFrameLocks noGrp="1"/>
          </p:cNvGraphicFramePr>
          <p:nvPr/>
        </p:nvGraphicFramePr>
        <p:xfrm>
          <a:off x="381000" y="1600200"/>
          <a:ext cx="8382000" cy="4764088"/>
        </p:xfrm>
        <a:graphic>
          <a:graphicData uri="http://schemas.openxmlformats.org/drawingml/2006/table">
            <a:tbl>
              <a:tblPr>
                <a:tableStyleId>{69012ECD-51FC-41F1-AA8D-1B2483CD663E}</a:tableStyleId>
              </a:tblPr>
              <a:tblGrid>
                <a:gridCol w="987173"/>
                <a:gridCol w="1848707"/>
                <a:gridCol w="1848707"/>
                <a:gridCol w="1848707"/>
                <a:gridCol w="1848707"/>
              </a:tblGrid>
              <a:tr h="69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all" normalizeH="0" baseline="0" dirty="0" smtClean="0">
                        <a:ln>
                          <a:noFill/>
                        </a:ln>
                        <a:solidFill>
                          <a:schemeClr val="tx1"/>
                        </a:solidFill>
                        <a:effectLst/>
                        <a:latin typeface="+mn-lt"/>
                      </a:endParaRPr>
                    </a:p>
                  </a:txBody>
                  <a:tcPr marL="91436" marR="91436" marT="45719" marB="45719" anchor="b"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all" normalizeH="0" baseline="0" dirty="0" smtClean="0">
                          <a:ln>
                            <a:noFill/>
                          </a:ln>
                          <a:solidFill>
                            <a:schemeClr val="tx1"/>
                          </a:solidFill>
                          <a:effectLst/>
                        </a:rPr>
                        <a:t>Semi-Permanent Hair color</a:t>
                      </a:r>
                      <a:endParaRPr kumimoji="0" lang="en-US" sz="1500" b="1" i="0" u="none" strike="noStrike" cap="all" normalizeH="0" baseline="0" dirty="0" smtClean="0">
                        <a:ln>
                          <a:noFill/>
                        </a:ln>
                        <a:solidFill>
                          <a:schemeClr val="tx1"/>
                        </a:solidFill>
                        <a:effectLst/>
                        <a:latin typeface="+mn-lt"/>
                      </a:endParaRPr>
                    </a:p>
                  </a:txBody>
                  <a:tcPr marL="91436" marR="91436" marT="45719" marB="45719" anchor="b"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all" normalizeH="0" baseline="0" dirty="0" smtClean="0">
                          <a:ln>
                            <a:noFill/>
                          </a:ln>
                          <a:solidFill>
                            <a:schemeClr val="tx1"/>
                          </a:solidFill>
                          <a:effectLst/>
                        </a:rPr>
                        <a:t>Tone-on-Tone Hair color</a:t>
                      </a:r>
                      <a:endParaRPr kumimoji="0" lang="en-US" sz="1500" b="1" i="0" u="none" strike="noStrike" cap="all" normalizeH="0" baseline="0" dirty="0" smtClean="0">
                        <a:ln>
                          <a:noFill/>
                        </a:ln>
                        <a:solidFill>
                          <a:schemeClr val="tx1"/>
                        </a:solidFill>
                        <a:effectLst/>
                        <a:latin typeface="+mn-lt"/>
                      </a:endParaRPr>
                    </a:p>
                  </a:txBody>
                  <a:tcPr marL="91436" marR="91436" marT="45719" marB="45719" anchor="b"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all" normalizeH="0" baseline="0" dirty="0" smtClean="0">
                          <a:ln>
                            <a:noFill/>
                          </a:ln>
                          <a:solidFill>
                            <a:schemeClr val="tx1"/>
                          </a:solidFill>
                          <a:effectLst/>
                        </a:rPr>
                        <a:t>Permanent Hair color</a:t>
                      </a:r>
                      <a:endParaRPr kumimoji="0" lang="en-US" sz="1500" b="1" i="0" u="none" strike="noStrike" cap="all" normalizeH="0" baseline="0" dirty="0" smtClean="0">
                        <a:ln>
                          <a:noFill/>
                        </a:ln>
                        <a:solidFill>
                          <a:schemeClr val="tx1"/>
                        </a:solidFill>
                        <a:effectLst/>
                        <a:latin typeface="+mn-lt"/>
                      </a:endParaRPr>
                    </a:p>
                  </a:txBody>
                  <a:tcPr marL="91436" marR="91436" marT="45719" marB="45719" anchor="b"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all" normalizeH="0" baseline="0" dirty="0" smtClean="0">
                          <a:ln>
                            <a:noFill/>
                          </a:ln>
                          <a:solidFill>
                            <a:schemeClr val="tx1"/>
                          </a:solidFill>
                          <a:effectLst/>
                        </a:rPr>
                        <a:t>Special Effects</a:t>
                      </a:r>
                      <a:endParaRPr kumimoji="0" lang="en-US" sz="1500" b="1" i="0" u="none" strike="noStrike" cap="all" normalizeH="0" baseline="0" dirty="0" smtClean="0">
                        <a:ln>
                          <a:noFill/>
                        </a:ln>
                        <a:solidFill>
                          <a:schemeClr val="tx1"/>
                        </a:solidFill>
                        <a:effectLst/>
                        <a:latin typeface="+mn-lt"/>
                      </a:endParaRPr>
                    </a:p>
                  </a:txBody>
                  <a:tcPr marL="91436" marR="91436" marT="45719" marB="45719" anchor="b" horzOverflow="overflow">
                    <a:solidFill>
                      <a:schemeClr val="accent5">
                        <a:lumMod val="60000"/>
                        <a:lumOff val="40000"/>
                      </a:schemeClr>
                    </a:solidFill>
                  </a:tcPr>
                </a:tc>
              </a:tr>
              <a:tr h="352043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500" b="1" u="none" strike="noStrike" cap="all" normalizeH="0" baseline="0" dirty="0" smtClean="0">
                          <a:ln>
                            <a:noFill/>
                          </a:ln>
                          <a:solidFill>
                            <a:schemeClr val="tx1"/>
                          </a:solidFill>
                          <a:effectLst/>
                        </a:rPr>
                        <a:t>What does </a:t>
                      </a:r>
                      <a:br>
                        <a:rPr kumimoji="0" lang="en-US" sz="1500" b="1" u="none" strike="noStrike" cap="all" normalizeH="0" baseline="0" dirty="0" smtClean="0">
                          <a:ln>
                            <a:noFill/>
                          </a:ln>
                          <a:solidFill>
                            <a:schemeClr val="tx1"/>
                          </a:solidFill>
                          <a:effectLst/>
                        </a:rPr>
                      </a:br>
                      <a:r>
                        <a:rPr kumimoji="0" lang="en-US" sz="1500" b="1" u="none" strike="noStrike" cap="all" normalizeH="0" baseline="0" dirty="0" smtClean="0">
                          <a:ln>
                            <a:noFill/>
                          </a:ln>
                          <a:solidFill>
                            <a:schemeClr val="tx1"/>
                          </a:solidFill>
                          <a:effectLst/>
                        </a:rPr>
                        <a:t>it do?</a:t>
                      </a:r>
                      <a:endParaRPr kumimoji="0" lang="en-US" sz="1500" b="1" i="0" u="none" strike="noStrike" cap="all" normalizeH="0" baseline="0" dirty="0" smtClean="0">
                        <a:ln>
                          <a:noFill/>
                        </a:ln>
                        <a:solidFill>
                          <a:schemeClr val="tx1"/>
                        </a:solidFill>
                        <a:effectLst/>
                        <a:latin typeface="+mn-lt"/>
                      </a:endParaRPr>
                    </a:p>
                  </a:txBody>
                  <a:tcPr marL="91436" marR="91436" marT="45719" marB="45719" horzOverflow="overflow">
                    <a:noFill/>
                  </a:tcPr>
                </a:tc>
                <a:tc>
                  <a:txBody>
                    <a:bodyPr/>
                    <a:lstStyle/>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Washes out in 4 – 8 shampoos</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Matches natural color</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Deposits artificial pigment</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No visible regrowth</a:t>
                      </a:r>
                      <a:endParaRPr kumimoji="0" lang="en-US" sz="1500" b="0" i="0" u="none" strike="noStrike" cap="none" normalizeH="0" baseline="0" dirty="0" smtClean="0">
                        <a:ln>
                          <a:noFill/>
                        </a:ln>
                        <a:solidFill>
                          <a:schemeClr val="tx1"/>
                        </a:solidFill>
                        <a:effectLst/>
                        <a:latin typeface="+mn-lt"/>
                      </a:endParaRPr>
                    </a:p>
                  </a:txBody>
                  <a:tcPr marL="91436" marR="91436" marT="45719" marB="45719" horzOverflow="overflow"/>
                </a:tc>
                <a:tc>
                  <a:txBody>
                    <a:bodyPr/>
                    <a:lstStyle/>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Washes out over time (28 shampoos)</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Respects natural pigment</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Deposits artificial pigment</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No visible regrowth</a:t>
                      </a:r>
                      <a:endParaRPr kumimoji="0" lang="en-US" sz="1500" b="0" i="0" u="none" strike="noStrike" cap="none" normalizeH="0" baseline="0" dirty="0" smtClean="0">
                        <a:ln>
                          <a:noFill/>
                        </a:ln>
                        <a:solidFill>
                          <a:schemeClr val="tx1"/>
                        </a:solidFill>
                        <a:effectLst/>
                        <a:latin typeface="+mn-lt"/>
                      </a:endParaRPr>
                    </a:p>
                  </a:txBody>
                  <a:tcPr marL="91436" marR="91436" marT="45719" marB="45719" horzOverflow="overflow"/>
                </a:tc>
                <a:tc>
                  <a:txBody>
                    <a:bodyPr/>
                    <a:lstStyle/>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Permanently alters hair color</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Matches natural color OR creates dramatically different look</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Removes natural pigment</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Deposits artificial pigment</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Creates visible regrowth</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Must be grown out or cut out</a:t>
                      </a:r>
                      <a:endParaRPr kumimoji="0" lang="en-US" sz="1500" b="0" i="0" u="none" strike="noStrike" cap="none" normalizeH="0" baseline="0" dirty="0" smtClean="0">
                        <a:ln>
                          <a:noFill/>
                        </a:ln>
                        <a:solidFill>
                          <a:schemeClr val="tx1"/>
                        </a:solidFill>
                        <a:effectLst/>
                        <a:latin typeface="+mn-lt"/>
                      </a:endParaRPr>
                    </a:p>
                  </a:txBody>
                  <a:tcPr marL="91436" marR="91436" marT="45719" marB="45719" horzOverflow="overflow"/>
                </a:tc>
                <a:tc>
                  <a:txBody>
                    <a:bodyPr/>
                    <a:lstStyle/>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Permanent alters hair color</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Removes pigment – natural and artificial</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Creates visible regrowth</a:t>
                      </a:r>
                    </a:p>
                    <a:p>
                      <a:pPr marL="117475" marR="0" lvl="0" indent="-1174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u="none" strike="noStrike" cap="none" normalizeH="0" baseline="0" dirty="0" smtClean="0">
                          <a:ln>
                            <a:noFill/>
                          </a:ln>
                          <a:solidFill>
                            <a:schemeClr val="tx1"/>
                          </a:solidFill>
                          <a:effectLst/>
                        </a:rPr>
                        <a:t>Must be grown out or cut out</a:t>
                      </a:r>
                      <a:endParaRPr kumimoji="0" lang="en-US" sz="1500" b="0" i="0" u="none" strike="noStrike" cap="none" normalizeH="0" baseline="0" dirty="0" smtClean="0">
                        <a:ln>
                          <a:noFill/>
                        </a:ln>
                        <a:solidFill>
                          <a:schemeClr val="tx1"/>
                        </a:solidFill>
                        <a:effectLst/>
                        <a:latin typeface="+mn-lt"/>
                      </a:endParaRPr>
                    </a:p>
                  </a:txBody>
                  <a:tcPr marL="91436" marR="91436" marT="45719" marB="45719" horzOverflow="overflow"/>
                </a:tc>
              </a:tr>
              <a:tr h="54863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500" b="1" u="none" strike="noStrike" cap="all" normalizeH="0" baseline="0" dirty="0" smtClean="0">
                          <a:ln>
                            <a:noFill/>
                          </a:ln>
                          <a:solidFill>
                            <a:schemeClr val="tx1"/>
                          </a:solidFill>
                          <a:effectLst/>
                        </a:rPr>
                        <a:t>Levels of Lift</a:t>
                      </a:r>
                      <a:endParaRPr kumimoji="0" lang="en-US" sz="1500" b="1" i="0" u="none" strike="noStrike" cap="all" normalizeH="0" baseline="0" dirty="0" smtClean="0">
                        <a:ln>
                          <a:noFill/>
                        </a:ln>
                        <a:solidFill>
                          <a:schemeClr val="tx1"/>
                        </a:solidFill>
                        <a:effectLst/>
                        <a:latin typeface="+mn-lt"/>
                      </a:endParaRPr>
                    </a:p>
                  </a:txBody>
                  <a:tcPr marL="91436" marR="91436" marT="45719" marB="45719"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500" u="none" strike="noStrike" cap="none" normalizeH="0" baseline="0" dirty="0" smtClean="0">
                          <a:ln>
                            <a:noFill/>
                          </a:ln>
                          <a:solidFill>
                            <a:schemeClr val="tx1"/>
                          </a:solidFill>
                          <a:effectLst/>
                        </a:rPr>
                        <a:t>Does not Lift</a:t>
                      </a:r>
                      <a:endParaRPr kumimoji="0" lang="en-US" sz="1500" b="0" i="0" u="none" strike="noStrike" cap="none" normalizeH="0" baseline="0" dirty="0" smtClean="0">
                        <a:ln>
                          <a:noFill/>
                        </a:ln>
                        <a:solidFill>
                          <a:schemeClr val="tx1"/>
                        </a:solidFill>
                        <a:effectLst/>
                        <a:latin typeface="+mn-lt"/>
                      </a:endParaRPr>
                    </a:p>
                  </a:txBody>
                  <a:tcPr marL="91436" marR="91436" marT="45719" marB="4571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500" u="none" strike="noStrike" cap="none" normalizeH="0" baseline="0" dirty="0" smtClean="0">
                          <a:ln>
                            <a:noFill/>
                          </a:ln>
                          <a:solidFill>
                            <a:schemeClr val="tx1"/>
                          </a:solidFill>
                          <a:effectLst/>
                        </a:rPr>
                        <a:t>Some Lift, up to 1 Level</a:t>
                      </a:r>
                      <a:endParaRPr kumimoji="0" lang="en-US" sz="1500" b="0" i="0" u="none" strike="noStrike" cap="none" normalizeH="0" baseline="0" dirty="0" smtClean="0">
                        <a:ln>
                          <a:noFill/>
                        </a:ln>
                        <a:solidFill>
                          <a:schemeClr val="tx1"/>
                        </a:solidFill>
                        <a:effectLst/>
                        <a:latin typeface="+mn-lt"/>
                      </a:endParaRPr>
                    </a:p>
                  </a:txBody>
                  <a:tcPr marL="91436" marR="91436" marT="45719" marB="4571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500" u="none" strike="noStrike" cap="none" normalizeH="0" baseline="0" dirty="0" smtClean="0">
                          <a:ln>
                            <a:noFill/>
                          </a:ln>
                          <a:solidFill>
                            <a:schemeClr val="tx1"/>
                          </a:solidFill>
                          <a:effectLst/>
                        </a:rPr>
                        <a:t>Lifts up to 3 Levels</a:t>
                      </a:r>
                      <a:endParaRPr kumimoji="0" lang="en-US" sz="1500" b="0" i="0" u="none" strike="noStrike" cap="none" normalizeH="0" baseline="0" dirty="0" smtClean="0">
                        <a:ln>
                          <a:noFill/>
                        </a:ln>
                        <a:solidFill>
                          <a:schemeClr val="tx1"/>
                        </a:solidFill>
                        <a:effectLst/>
                        <a:latin typeface="+mn-lt"/>
                      </a:endParaRPr>
                    </a:p>
                  </a:txBody>
                  <a:tcPr marL="91436" marR="91436" marT="45719" marB="4571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500" u="none" strike="noStrike" cap="none" normalizeH="0" baseline="0" dirty="0" smtClean="0">
                          <a:ln>
                            <a:noFill/>
                          </a:ln>
                          <a:solidFill>
                            <a:schemeClr val="tx1"/>
                          </a:solidFill>
                          <a:effectLst/>
                        </a:rPr>
                        <a:t>Lifts up to 4 Levels</a:t>
                      </a:r>
                      <a:endParaRPr kumimoji="0" lang="en-US" sz="1500" b="0" i="0" u="none" strike="noStrike" cap="none" normalizeH="0" baseline="0" dirty="0" smtClean="0">
                        <a:ln>
                          <a:noFill/>
                        </a:ln>
                        <a:solidFill>
                          <a:schemeClr val="tx1"/>
                        </a:solidFill>
                        <a:effectLst/>
                        <a:latin typeface="+mn-lt"/>
                      </a:endParaRPr>
                    </a:p>
                  </a:txBody>
                  <a:tcPr marL="91436" marR="91436" marT="45719" marB="45719" anchor="ctr" horzOverflow="overflow"/>
                </a:tc>
              </a:tr>
            </a:tbl>
          </a:graphicData>
        </a:graphic>
      </p:graphicFrame>
      <p:sp>
        <p:nvSpPr>
          <p:cNvPr id="6" name="Rectangle 2"/>
          <p:cNvSpPr>
            <a:spLocks noChangeArrowheads="1"/>
          </p:cNvSpPr>
          <p:nvPr/>
        </p:nvSpPr>
        <p:spPr bwMode="auto">
          <a:xfrm>
            <a:off x="2514600" y="304800"/>
            <a:ext cx="6858000" cy="1143000"/>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r>
              <a:rPr lang="en-US" sz="3800" dirty="0">
                <a:solidFill>
                  <a:schemeClr val="bg1"/>
                </a:solidFill>
                <a:latin typeface="+mj-lt"/>
                <a:ea typeface="ＭＳ Ｐゴシック" pitchFamily="28" charset="-128"/>
                <a:cs typeface="+mn-cs"/>
              </a:rPr>
              <a:t>Different Types of Hair Color</a:t>
            </a:r>
            <a:endParaRPr lang="en-US" sz="3800" b="0" dirty="0">
              <a:solidFill>
                <a:schemeClr val="bg1"/>
              </a:solidFill>
              <a:latin typeface="+mj-lt"/>
              <a:ea typeface="ＭＳ Ｐゴシック" pitchFamily="28" charset="-128"/>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1295400"/>
            <a:ext cx="7283450" cy="4525963"/>
          </a:xfrm>
        </p:spPr>
        <p:txBody>
          <a:bodyPr/>
          <a:lstStyle/>
          <a:p>
            <a:pPr marL="0" indent="0">
              <a:buFont typeface="Wingdings" pitchFamily="2" charset="2"/>
              <a:buNone/>
            </a:pPr>
            <a:endParaRPr lang="en-US" sz="1000" smtClean="0"/>
          </a:p>
          <a:p>
            <a:pPr marL="0" indent="0" eaLnBrk="1" hangingPunct="1">
              <a:lnSpc>
                <a:spcPct val="80000"/>
              </a:lnSpc>
              <a:buFont typeface="Arial Unicode MS"/>
              <a:buNone/>
            </a:pPr>
            <a:r>
              <a:rPr lang="en-US" altLang="en-US" sz="2100" smtClean="0"/>
              <a:t>-</a:t>
            </a:r>
            <a:r>
              <a:rPr lang="en-US" altLang="en-US" sz="2800" smtClean="0"/>
              <a:t>When deciding to use semi-permanent hair color vs. permanent hair color, think about your desired result. Is it to blend away the first signs of gray or to enhance your natural hair color? If so, semi-permanent hair color may be the best choice. </a:t>
            </a:r>
            <a:br>
              <a:rPr lang="en-US" altLang="en-US" sz="2800" smtClean="0"/>
            </a:br>
            <a:endParaRPr lang="en-US" altLang="en-US" sz="2800" smtClean="0"/>
          </a:p>
          <a:p>
            <a:pPr marL="0" indent="0" eaLnBrk="1" hangingPunct="1">
              <a:lnSpc>
                <a:spcPct val="80000"/>
              </a:lnSpc>
              <a:buFont typeface="Arial Unicode MS"/>
              <a:buNone/>
            </a:pPr>
            <a:r>
              <a:rPr lang="en-US" altLang="en-US" sz="2800" smtClean="0"/>
              <a:t>-Semi-Permanent color deposits color without lightening and does not change your natural color pigment. </a:t>
            </a:r>
          </a:p>
          <a:p>
            <a:pPr marL="0" indent="0" eaLnBrk="1" hangingPunct="1">
              <a:lnSpc>
                <a:spcPct val="80000"/>
              </a:lnSpc>
              <a:buFont typeface="Arial Unicode MS"/>
              <a:buNone/>
            </a:pPr>
            <a:r>
              <a:rPr lang="en-US" altLang="en-US" sz="2800" smtClean="0">
                <a:solidFill>
                  <a:srgbClr val="000000"/>
                </a:solidFill>
                <a:ea typeface="ITC Franklin Gothic Book"/>
                <a:cs typeface="ITC Franklin Gothic Book"/>
              </a:rPr>
              <a:t/>
            </a:r>
            <a:br>
              <a:rPr lang="en-US" altLang="en-US" sz="2800" smtClean="0">
                <a:solidFill>
                  <a:srgbClr val="000000"/>
                </a:solidFill>
                <a:ea typeface="ITC Franklin Gothic Book"/>
                <a:cs typeface="ITC Franklin Gothic Book"/>
              </a:rPr>
            </a:br>
            <a:endParaRPr lang="en-US" altLang="en-US" sz="2800" smtClean="0">
              <a:solidFill>
                <a:srgbClr val="000000"/>
              </a:solidFill>
              <a:ea typeface="ITC Franklin Gothic Book"/>
              <a:cs typeface="ITC Franklin Gothic Book"/>
            </a:endParaRPr>
          </a:p>
          <a:p>
            <a:pPr marL="0" indent="0">
              <a:buFont typeface="Wingdings" pitchFamily="2" charset="2"/>
              <a:buNone/>
            </a:pPr>
            <a:endParaRPr lang="en-US" sz="2800" smtClean="0"/>
          </a:p>
        </p:txBody>
      </p:sp>
      <p:sp>
        <p:nvSpPr>
          <p:cNvPr id="70658" name="Rectangle 2"/>
          <p:cNvSpPr>
            <a:spLocks noChangeArrowheads="1"/>
          </p:cNvSpPr>
          <p:nvPr/>
        </p:nvSpPr>
        <p:spPr bwMode="auto">
          <a:xfrm>
            <a:off x="2590800" y="228600"/>
            <a:ext cx="6781800" cy="1143000"/>
          </a:xfrm>
          <a:prstGeom prst="rect">
            <a:avLst/>
          </a:prstGeom>
          <a:noFill/>
          <a:ln w="9525">
            <a:noFill/>
            <a:miter lim="800000"/>
            <a:headEnd/>
            <a:tailEnd/>
          </a:ln>
        </p:spPr>
        <p:txBody>
          <a:bodyPr/>
          <a:lstStyle/>
          <a:p>
            <a:r>
              <a:rPr lang="en-US" sz="3800">
                <a:solidFill>
                  <a:schemeClr val="bg1"/>
                </a:solidFill>
                <a:latin typeface="Century Gothic" pitchFamily="34" charset="0"/>
                <a:ea typeface="MS PGothic" pitchFamily="34" charset="-128"/>
              </a:rPr>
              <a:t>Semi-Permanent Hair Color</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1"/>
          </p:nvPr>
        </p:nvSpPr>
        <p:spPr>
          <a:xfrm>
            <a:off x="533400" y="1143000"/>
            <a:ext cx="7283450" cy="4525963"/>
          </a:xfrm>
        </p:spPr>
        <p:txBody>
          <a:bodyPr/>
          <a:lstStyle/>
          <a:p>
            <a:pPr marL="0" indent="0">
              <a:buFont typeface="Wingdings" pitchFamily="2" charset="2"/>
              <a:buNone/>
            </a:pPr>
            <a:endParaRPr lang="en-US" sz="1000" smtClean="0"/>
          </a:p>
          <a:p>
            <a:pPr marL="0" indent="0" eaLnBrk="1" hangingPunct="1">
              <a:lnSpc>
                <a:spcPct val="80000"/>
              </a:lnSpc>
              <a:buFont typeface="Arial Unicode MS"/>
              <a:buNone/>
            </a:pPr>
            <a:r>
              <a:rPr lang="en-US" altLang="en-US" sz="2100" smtClean="0"/>
              <a:t>-</a:t>
            </a:r>
            <a:r>
              <a:rPr lang="en-US" altLang="en-US" sz="2800" smtClean="0"/>
              <a:t>Permanent Hair Color: If you want to cover grays, lighten your hair or make a more dramatic change, permanent hair color is most likely the best option for you. </a:t>
            </a:r>
            <a:br>
              <a:rPr lang="en-US" altLang="en-US" sz="2800" smtClean="0"/>
            </a:br>
            <a:endParaRPr lang="en-US" altLang="en-US" sz="2800" smtClean="0"/>
          </a:p>
          <a:p>
            <a:pPr marL="0" indent="0" eaLnBrk="1" hangingPunct="1">
              <a:lnSpc>
                <a:spcPct val="80000"/>
              </a:lnSpc>
              <a:buFont typeface="Arial Unicode MS"/>
              <a:buNone/>
            </a:pPr>
            <a:r>
              <a:rPr lang="en-US" altLang="en-US" sz="2800" smtClean="0"/>
              <a:t>-You can also make a subtle change with permanent color, but it will change the natural pigment of your hair and lasts longer than semi-permanent color. </a:t>
            </a:r>
            <a:br>
              <a:rPr lang="en-US" altLang="en-US" sz="2800" smtClean="0"/>
            </a:br>
            <a:endParaRPr lang="en-US" altLang="en-US" sz="2800" smtClean="0"/>
          </a:p>
          <a:p>
            <a:pPr marL="0" indent="0" eaLnBrk="1" hangingPunct="1">
              <a:lnSpc>
                <a:spcPct val="80000"/>
              </a:lnSpc>
              <a:buFont typeface="Arial Unicode MS"/>
              <a:buNone/>
            </a:pPr>
            <a:r>
              <a:rPr lang="en-US" altLang="en-US" sz="2800" smtClean="0"/>
              <a:t>-Keep in mind that as your hair grows out, you’ll need to dye your roots to match the rest of your hair. </a:t>
            </a:r>
            <a:endParaRPr lang="en-US" sz="1800" smtClean="0"/>
          </a:p>
        </p:txBody>
      </p:sp>
      <p:sp>
        <p:nvSpPr>
          <p:cNvPr id="72706" name="Rectangle 2"/>
          <p:cNvSpPr>
            <a:spLocks noChangeArrowheads="1"/>
          </p:cNvSpPr>
          <p:nvPr/>
        </p:nvSpPr>
        <p:spPr bwMode="auto">
          <a:xfrm>
            <a:off x="3962400" y="228600"/>
            <a:ext cx="5181600" cy="1143000"/>
          </a:xfrm>
          <a:prstGeom prst="rect">
            <a:avLst/>
          </a:prstGeom>
          <a:noFill/>
          <a:ln w="9525">
            <a:noFill/>
            <a:miter lim="800000"/>
            <a:headEnd/>
            <a:tailEnd/>
          </a:ln>
        </p:spPr>
        <p:txBody>
          <a:bodyPr/>
          <a:lstStyle/>
          <a:p>
            <a:r>
              <a:rPr lang="en-US" sz="3800">
                <a:solidFill>
                  <a:schemeClr val="bg1"/>
                </a:solidFill>
                <a:latin typeface="Century Gothic" pitchFamily="34" charset="0"/>
                <a:ea typeface="MS PGothic" pitchFamily="34" charset="-128"/>
              </a:rPr>
              <a:t>Permanent Hair Color</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srcRect/>
          <a:stretch>
            <a:fillRect/>
          </a:stretch>
        </p:blipFill>
        <p:spPr bwMode="auto">
          <a:xfrm>
            <a:off x="304800" y="1066800"/>
            <a:ext cx="8562975" cy="43211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oup 79"/>
          <p:cNvGraphicFramePr>
            <a:graphicFrameLocks noGrp="1"/>
          </p:cNvGraphicFramePr>
          <p:nvPr/>
        </p:nvGraphicFramePr>
        <p:xfrm>
          <a:off x="152400" y="1206500"/>
          <a:ext cx="8839200" cy="5118100"/>
        </p:xfrm>
        <a:graphic>
          <a:graphicData uri="http://schemas.openxmlformats.org/drawingml/2006/table">
            <a:tbl>
              <a:tblPr/>
              <a:tblGrid>
                <a:gridCol w="841356"/>
                <a:gridCol w="1216044"/>
                <a:gridCol w="1295400"/>
                <a:gridCol w="1357618"/>
                <a:gridCol w="1243481"/>
                <a:gridCol w="1442650"/>
                <a:gridCol w="1442650"/>
              </a:tblGrid>
              <a:tr h="7137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bg1"/>
                          </a:solidFill>
                          <a:effectLst/>
                          <a:latin typeface="Century Gothic" pitchFamily="34" charset="0"/>
                        </a:rPr>
                        <a:t>Brand</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Century Gothic" pitchFamily="34" charset="0"/>
                        </a:rPr>
                        <a:t>Feria</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Century Gothic" pitchFamily="34" charset="0"/>
                        </a:rPr>
                        <a:t>Preference Mousse Absolue</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CF6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Century Gothic" pitchFamily="34" charset="0"/>
                        </a:rPr>
                        <a:t>Preference</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6A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Century Gothic" pitchFamily="34" charset="0"/>
                        </a:rPr>
                        <a:t>Excellence</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Century Gothic" pitchFamily="34" charset="0"/>
                        </a:rPr>
                        <a:t>Excellence Age Perfect</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D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Century Gothic" pitchFamily="34" charset="0"/>
                        </a:rPr>
                        <a:t>Root Rescue</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tr>
              <a:tr h="1046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itchFamily="34" charset="0"/>
                        </a:rPr>
                        <a:t>Role 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itchFamily="34" charset="0"/>
                        </a:rPr>
                        <a:t>Portfolio</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cap="none" normalizeH="0" baseline="0" dirty="0" smtClean="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Century Gothic" pitchFamily="34" charset="0"/>
                        </a:rPr>
                        <a:t>Recruit the “Bold” Millenial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Century Gothic" pitchFamily="34" charset="0"/>
                        </a:rPr>
                        <a:t>And Fashion Forward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Century Gothic" pitchFamily="34" charset="0"/>
                        </a:rPr>
                        <a:t> </a:t>
                      </a:r>
                      <a:r>
                        <a:rPr kumimoji="0" lang="en-US" sz="1000" b="1" i="0" u="none" strike="noStrike" cap="none" normalizeH="0" baseline="0" dirty="0" err="1" smtClean="0">
                          <a:ln>
                            <a:noFill/>
                          </a:ln>
                          <a:solidFill>
                            <a:schemeClr val="tx1"/>
                          </a:solidFill>
                          <a:effectLst/>
                          <a:latin typeface="Century Gothic" pitchFamily="34" charset="0"/>
                        </a:rPr>
                        <a:t>Haircolorist</a:t>
                      </a:r>
                      <a:endParaRPr kumimoji="0" lang="en-US" sz="1000" b="1" i="0" u="none" strike="noStrike" cap="none" normalizeH="0" baseline="0" dirty="0" smtClean="0">
                        <a:ln>
                          <a:noFill/>
                        </a:ln>
                        <a:solidFill>
                          <a:schemeClr val="tx1"/>
                        </a:solidFill>
                        <a:effectLst/>
                        <a:latin typeface="Century Gothic" pitchFamily="34" charset="0"/>
                      </a:endParaRP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Increase share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Dual/Salon Users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CF6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Target Core of Haircolor Market with  the widest range of premium shades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6A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Own the Gray Coverage Consumer and Increase share of Boomers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B7"/>
                    </a:solidFill>
                  </a:tcPr>
                </a:tc>
                <a:tc>
                  <a:txBody>
                    <a:bodyPr/>
                    <a:lstStyle/>
                    <a:p>
                      <a:pPr algn="ctr" fontAlgn="t"/>
                      <a:r>
                        <a:rPr lang="en-US" sz="1000" b="1" i="0" u="none" strike="noStrike" kern="1200" dirty="0" smtClean="0">
                          <a:solidFill>
                            <a:srgbClr val="000000"/>
                          </a:solidFill>
                          <a:effectLst/>
                          <a:latin typeface="Century Gothic" panose="020B0502020202020204" pitchFamily="34" charset="0"/>
                          <a:ea typeface="+mn-ea"/>
                          <a:cs typeface="+mn-cs"/>
                        </a:rPr>
                        <a:t>Retain</a:t>
                      </a:r>
                      <a:r>
                        <a:rPr lang="en-US" sz="1000" b="1" i="0" u="none" strike="noStrike" kern="1200" baseline="0" dirty="0" smtClean="0">
                          <a:solidFill>
                            <a:srgbClr val="000000"/>
                          </a:solidFill>
                          <a:effectLst/>
                          <a:latin typeface="Century Gothic" panose="020B0502020202020204" pitchFamily="34" charset="0"/>
                          <a:ea typeface="+mn-ea"/>
                          <a:cs typeface="+mn-cs"/>
                        </a:rPr>
                        <a:t> mature hair color users and Pre-abandonists</a:t>
                      </a:r>
                      <a:endParaRPr lang="en-US" sz="1000" b="1" i="0" u="none" strike="noStrike" kern="1200" dirty="0">
                        <a:solidFill>
                          <a:srgbClr val="000000"/>
                        </a:solidFill>
                        <a:effectLst/>
                        <a:latin typeface="Century Gothic" panose="020B0502020202020204" pitchFamily="34" charset="0"/>
                        <a:ea typeface="+mn-ea"/>
                        <a:cs typeface="+mn-cs"/>
                      </a:endParaRP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D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Increase share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Dual/Salon Users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&amp; In-between </a:t>
                      </a:r>
                      <a:r>
                        <a:rPr kumimoji="0" lang="en-US" sz="1000" b="1" i="0" u="none" strike="noStrike" kern="1200" cap="none" normalizeH="0" baseline="0" dirty="0" err="1" smtClean="0">
                          <a:ln>
                            <a:noFill/>
                          </a:ln>
                          <a:solidFill>
                            <a:schemeClr val="tx1"/>
                          </a:solidFill>
                          <a:effectLst/>
                          <a:latin typeface="Century Gothic" pitchFamily="34" charset="0"/>
                          <a:ea typeface="+mn-ea"/>
                          <a:cs typeface="+mn-cs"/>
                        </a:rPr>
                        <a:t>Colorers</a:t>
                      </a:r>
                      <a:endParaRPr kumimoji="0" lang="en-US" sz="1000" b="1" i="0" u="none" strike="noStrike" kern="1200" cap="none" normalizeH="0" baseline="0" dirty="0" smtClean="0">
                        <a:ln>
                          <a:noFill/>
                        </a:ln>
                        <a:solidFill>
                          <a:schemeClr val="tx1"/>
                        </a:solidFill>
                        <a:effectLst/>
                        <a:latin typeface="Century Gothic" pitchFamily="34" charset="0"/>
                        <a:ea typeface="+mn-ea"/>
                        <a:cs typeface="+mn-cs"/>
                      </a:endParaRP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tr>
              <a:tr h="12054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itchFamily="34" charset="0"/>
                        </a:rPr>
                        <a:t>Position</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Color so multi-faceted,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it shimmers.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The end of dull, flat color</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The 1</a:t>
                      </a:r>
                      <a:r>
                        <a:rPr kumimoji="0" lang="en-US" sz="1000" b="1" i="0" u="none" strike="noStrike" kern="1200" cap="none" normalizeH="0" baseline="30000" dirty="0" smtClean="0">
                          <a:ln>
                            <a:noFill/>
                          </a:ln>
                          <a:solidFill>
                            <a:schemeClr val="tx1"/>
                          </a:solidFill>
                          <a:effectLst/>
                          <a:latin typeface="Century Gothic" pitchFamily="34" charset="0"/>
                          <a:ea typeface="+mn-ea"/>
                          <a:cs typeface="+mn-cs"/>
                        </a:rPr>
                        <a:t>st</a:t>
                      </a: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 automatic, reusable haircolor. Absolute color perfection  in just one push. </a:t>
                      </a:r>
                    </a:p>
                  </a:txBody>
                  <a:tcPr marL="91436" marR="91436" marT="34325" marB="34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CF6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Luminous color that shines for up to 8 weeks.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Over 50 shades</a:t>
                      </a:r>
                    </a:p>
                  </a:txBody>
                  <a:tcPr marL="91436" marR="91436" marT="34325" marB="34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6A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Nothing Covers Gray Better,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Nothing Protects Betters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Zero grays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B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Radiant color, full of highlights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Harmoniously blended roots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Transformed hair-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replenished, volume, shine</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DD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Precise Root Touch Ups, in between colorings.</a:t>
                      </a:r>
                    </a:p>
                  </a:txBody>
                  <a:tcPr marL="91436" marR="91436" marT="34326" marB="343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tr>
              <a:tr h="9016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itchFamily="34" charset="0"/>
                        </a:rPr>
                        <a:t>Benefits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Pure dyes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3 x Highlights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One  push dispenser  automatically mixes and keeps dyes fresh</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CF6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Fade-Defying </a:t>
                      </a:r>
                      <a:r>
                        <a:rPr kumimoji="0" lang="en-US" sz="1000" b="1" i="0" u="none" strike="noStrike" kern="1200" cap="none" normalizeH="0" baseline="0" dirty="0" err="1" smtClean="0">
                          <a:ln>
                            <a:noFill/>
                          </a:ln>
                          <a:solidFill>
                            <a:schemeClr val="tx1"/>
                          </a:solidFill>
                          <a:effectLst/>
                          <a:latin typeface="Century Gothic" pitchFamily="34" charset="0"/>
                          <a:ea typeface="+mn-ea"/>
                          <a:cs typeface="+mn-cs"/>
                        </a:rPr>
                        <a:t>Color+Shine</a:t>
                      </a:r>
                      <a:r>
                        <a:rPr kumimoji="0" lang="en-US" sz="1000" b="1" i="0" u="none" strike="noStrike" kern="1200" cap="none" normalizeH="0" baseline="0" dirty="0" smtClean="0">
                          <a:ln>
                            <a:noFill/>
                          </a:ln>
                          <a:solidFill>
                            <a:schemeClr val="tx1"/>
                          </a:solidFill>
                          <a:effectLst/>
                          <a:latin typeface="Century Gothic" pitchFamily="34" charset="0"/>
                          <a:ea typeface="+mn-ea"/>
                          <a:cs typeface="+mn-cs"/>
                        </a:rPr>
                        <a:t> System</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6A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Triple Protection System with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Pro-Keratine, Ceramide, &amp; Collagen</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B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entury Gothic"/>
                          <a:ea typeface="+mn-ea"/>
                          <a:cs typeface="Arial"/>
                        </a:rPr>
                        <a:t>The 1st  layered tone flattering color specially developed for mature, gray hair </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DD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Shade Matching Guaranteed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Quick Precision Applicator </a:t>
                      </a:r>
                    </a:p>
                  </a:txBody>
                  <a:tcPr marL="91436" marR="91436" marT="34326" marB="343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tr>
              <a:tr h="888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itchFamily="34" charset="0"/>
                        </a:rPr>
                        <a:t>Strategy</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sz="1000" b="1" dirty="0" smtClean="0">
                          <a:solidFill>
                            <a:prstClr val="black"/>
                          </a:solidFill>
                          <a:latin typeface="Century Gothic" pitchFamily="34" charset="0"/>
                        </a:rPr>
                        <a:t>Vibrant shades, intense</a:t>
                      </a:r>
                      <a:r>
                        <a:rPr lang="it-IT" sz="1000" b="1" baseline="0" dirty="0" smtClean="0">
                          <a:solidFill>
                            <a:prstClr val="black"/>
                          </a:solidFill>
                          <a:latin typeface="Century Gothic" pitchFamily="34" charset="0"/>
                        </a:rPr>
                        <a:t> reflects, lighteners, trends</a:t>
                      </a:r>
                      <a:endParaRPr lang="it-IT" sz="1000" b="1" dirty="0" smtClean="0">
                        <a:solidFill>
                          <a:prstClr val="black"/>
                        </a:solidFill>
                        <a:latin typeface="Century Gothic" pitchFamily="34" charset="0"/>
                      </a:endParaRP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Edited range of sophisticated top sellers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CF6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US" sz="1000" b="1" kern="1200" dirty="0" smtClean="0">
                          <a:solidFill>
                            <a:schemeClr val="tx1"/>
                          </a:solidFill>
                          <a:latin typeface="Century Gothic" pitchFamily="34" charset="0"/>
                          <a:ea typeface="+mn-ea"/>
                          <a:cs typeface="+mn-cs"/>
                        </a:rPr>
                        <a:t>Incomparable color variety,</a:t>
                      </a:r>
                    </a:p>
                    <a:p>
                      <a:pPr algn="ctr" fontAlgn="t"/>
                      <a:r>
                        <a:rPr lang="en-US" sz="1000" b="1" kern="1200" dirty="0" smtClean="0">
                          <a:solidFill>
                            <a:schemeClr val="tx1"/>
                          </a:solidFill>
                          <a:latin typeface="Century Gothic" pitchFamily="34" charset="0"/>
                          <a:ea typeface="+mn-ea"/>
                          <a:cs typeface="+mn-cs"/>
                        </a:rPr>
                        <a:t>fundamentals with sophisticated reflects</a:t>
                      </a:r>
                      <a:endParaRPr lang="en-US" sz="1000" b="1" kern="1200" dirty="0">
                        <a:solidFill>
                          <a:schemeClr val="tx1"/>
                        </a:solidFill>
                        <a:latin typeface="Century Gothic" pitchFamily="34" charset="0"/>
                        <a:ea typeface="+mn-ea"/>
                        <a:cs typeface="+mn-cs"/>
                      </a:endParaRP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6A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1" dirty="0" smtClean="0">
                          <a:latin typeface="Century Gothic" pitchFamily="34" charset="0"/>
                        </a:rPr>
                        <a:t>Focus on natural</a:t>
                      </a:r>
                      <a:r>
                        <a:rPr lang="en-US" sz="1000" b="1" baseline="0" dirty="0" smtClean="0">
                          <a:latin typeface="Century Gothic" pitchFamily="34" charset="0"/>
                        </a:rPr>
                        <a:t> base tones with 100% grey coverage</a:t>
                      </a:r>
                      <a:endParaRPr lang="en-US" sz="1000" b="1" dirty="0" smtClean="0">
                        <a:latin typeface="Century Gothic" pitchFamily="34" charset="0"/>
                      </a:endParaRP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B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US" sz="1000" b="1" i="0" u="none" strike="noStrike" kern="1200" dirty="0" smtClean="0">
                          <a:solidFill>
                            <a:srgbClr val="000000"/>
                          </a:solidFill>
                          <a:effectLst/>
                          <a:latin typeface="Century Gothic" panose="020B0502020202020204" pitchFamily="34" charset="0"/>
                          <a:ea typeface="+mn-ea"/>
                          <a:cs typeface="+mn-cs"/>
                        </a:rPr>
                        <a:t>Delicately balanced natural warm shades, with highs &amp; lows.  Base 5 &amp; up</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DD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rPr>
                        <a:t>Seamless, Permanent Color just where you need it.</a:t>
                      </a:r>
                    </a:p>
                  </a:txBody>
                  <a:tcPr marL="91436" marR="91436" marT="34326" marB="343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tr>
              <a:tr h="3617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itchFamily="34" charset="0"/>
                        </a:rPr>
                        <a:t>Target</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100" b="1" dirty="0" smtClean="0">
                          <a:latin typeface="Century Gothic" pitchFamily="34" charset="0"/>
                        </a:rPr>
                        <a:t>18 – 44</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it-IT" sz="1100" b="1" dirty="0" smtClean="0">
                          <a:solidFill>
                            <a:schemeClr val="tx1"/>
                          </a:solidFill>
                          <a:latin typeface="Century Gothic" pitchFamily="34" charset="0"/>
                        </a:rPr>
                        <a:t>30</a:t>
                      </a:r>
                      <a:r>
                        <a:rPr lang="it-IT" sz="1100" b="1" baseline="0" dirty="0" smtClean="0">
                          <a:solidFill>
                            <a:schemeClr val="tx1"/>
                          </a:solidFill>
                          <a:latin typeface="Century Gothic" pitchFamily="34" charset="0"/>
                        </a:rPr>
                        <a:t> – 55</a:t>
                      </a:r>
                      <a:endParaRPr lang="it-IT" sz="1100" b="1" dirty="0" smtClean="0">
                        <a:solidFill>
                          <a:schemeClr val="tx1"/>
                        </a:solidFill>
                        <a:latin typeface="Century Gothic" pitchFamily="34" charset="0"/>
                      </a:endParaRP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CF6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t-IT" sz="1100" b="1" dirty="0" smtClean="0">
                          <a:solidFill>
                            <a:prstClr val="black"/>
                          </a:solidFill>
                          <a:latin typeface="Century Gothic" pitchFamily="34" charset="0"/>
                        </a:rPr>
                        <a:t>30-54</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6AE"/>
                    </a:solidFill>
                  </a:tcPr>
                </a:tc>
                <a:tc>
                  <a:txBody>
                    <a:bodyPr/>
                    <a:lstStyle/>
                    <a:p>
                      <a:pPr algn="ctr"/>
                      <a:r>
                        <a:rPr lang="en-US" sz="1100" b="1" dirty="0" smtClean="0">
                          <a:latin typeface="Century Gothic" pitchFamily="34" charset="0"/>
                        </a:rPr>
                        <a:t>40-65+</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B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rPr>
                        <a:t>55+</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DD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rPr>
                        <a:t>35-65</a:t>
                      </a:r>
                    </a:p>
                  </a:txBody>
                  <a:tcPr marL="91436" marR="91436" marT="34326" marB="343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tr>
            </a:tbl>
          </a:graphicData>
        </a:graphic>
      </p:graphicFrame>
      <p:sp>
        <p:nvSpPr>
          <p:cNvPr id="75835" name="AutoShape 2" descr="data:image/jpeg;base64,/9j/4AAQSkZJRgABAQAAAQABAAD/2wCEAAkGBwgHBgkIBwgKCgkLDRYPDQwMDRsUFRAWIB0iIiAdHx8kKDQsJCYxJx8fLT0tMTU3Ojo6Iys/RD84QzQ5OjcBCgoKDQwNGg8PGjclHyU3Nzc3Nzc3Nzc3Nzc3Nzc3Nzc3Nzc3Nzc3Nzc3Nzc3Nzc3Nzc3Nzc3Nzc3Nzc3Nzc3N//AABEIAGQAZAMBIgACEQEDEQH/xAAcAAABBQEBAQAAAAAAAAAAAAAGAAMEBQcCAQj/xABBEAACAQMCAgYHBQYDCQAAAAABAgMABBEFEiExBhNBUWFxBxQiMoGRoSNCscHwFTNiwtHhUrLxJDRDREV0gtLT/8QAGQEAAgMBAAAAAAAAAAAAAAAAAwQBAgUA/8QAKBEAAgICAQMDAwUAAAAAAAAAAAECAxEhMQQSIgVBcRNRYRQyM7Hw/9oADAMBAAIRAxEAPwA09Kmv3GmWkVjbHYLmNy7q2GIHDaO4HPE/DtrMrS+vSmRtRAocs8uAoPLt5f2ok9PUzJqWkxADDwuSfJ1oFjvpFRUKRMNmw7k5juP0+VL28mz6b3KL7QkjutTJVUG/f7m24X2x3qM5I8fPuOOzqGoqzIpd9mzcYpgwBY4XiO81T22syxCMCWZAnKNMbPl5hT29vfS/bVxG4MDYB9pw6g7mxjjnJ7BihGip2Z2kFnRXV7qTpFYxSPLtl3Y+0zkbW8PCtJ65v8bfT+lY10Nn63pdpp2ImXfggIH7tvGteJpmjcWY3qn8q+Bu7uGj9oTz7jyVXUDhzPLgO801HPcGMyNeXMaDiXYqCR5Y4Du7fKmV/wBok3yH2D7RB7vuD6FvkKrdRne9HAZgyerUtjf3sx7u7vxQbLHnQtXX7M6vukLQxHqL2+kVebrg/l+u2uLXpJczW/C+ugyn3jGhyOzNDGvq8trvZlW3TlJKdqeSJ+eKrtNEskKruRuGS27mM8MdtD75Y5GVTD7Gkadr1y2VluJmJ5M8a4HyNT/2zcBsNIeB4jq/70OdH2E0HF9+07fa5jwP67jzFWLMFyvPAypPd/blTPT2Z1IUvrw/EOKVKlRQJjXp3hEmraVI8gVY7eQ47SdwxQDFZXcqBorS4dSu4FYWII7+A5cDxo59Pcsiazo6I5VWgfIHb7QqgtNav106HT1y8Pq5ClUztXOcAggk5A7eZ5d69uM7NfoHJQfaiikilhI62J488t6kZ+fmPnXINXeoXVzr13ZzXpYhtybQuMAHP1zgHuXHZVelmrdSoZg7mMOOZXeAc47MZoLRqRnrfJP6HzdR0m0+XGdrtw/8GrV7fU/XdJN31fVFiUCls4OdvOsl0aIwa/YCPJJJYKSCeTd3hWjaAS+jRx4Hs3L5B7eGcfMimK3ipsxvUfK+PwWdyC0SW6gq0xLPg4KoMZ49+NqfWoVy0e5C49huEUS8N4Hb4L/bzqdqEsFlbyXN0c7gFVTzfGfxJYnv8qH9OulurmS6u5lV2Ps7jgAeB/XbSkucFK1rJbtplteYe9iSZgOAcZVfIdlePo9oinbAnman220qNrKR2EHhXc+NtEUVgjuecAzbQJp2rZiGyO6+zlUciew+eeHkas2ud0vHmR7Xx/uPrVbqwCTQHcA4lQhcjPOui+6eVh2Bv82f5TURbTLzimsmpUqQ5UqeM4xP0+qza5opVScW8nIfxrQJby7JYtxPViRWZeYOCOzyrR/Tfj9qaYDj/dn5nH3hWZA8B5UvbybXpqzBl+l7bySS9WeskIZwdmN4CnCZI5hvazjsxUyNxeRym1CPIIl9iLDKhKMDnhyLY5doB7KFOfOveB5gULuHP0y+4ZLazjUbOeOAiNZiJFCbeBJwOXd40ddHLA2Vk73A9ku0zKCSAcn8gvZ399Y5p1ot7fQWuwHrX24761DUFg0nQLa1tVGNu4YHvE9vx/PwFE78VszOrqxdGOfYWudfqd4IjC20gHbx4DP54H64GLqGmauj9Tpt4sUSry2jJPjnPD4UKddJHeQZOXlm4nwAJx88fKtE0mYTQqW5EUFcpnSWFhETRLO5s3VrkrvcYk2cAx78cq81xb653Czb93yBbCk8OeCM1ZzuEuoY1Gc8c1xBxup1IxtOTntz/pVs7Bgvb22pJ1Pr8VouZE9qKII2c8jz+dP29xu1J4uxo2PzY/1qw1q4UTxovKMGRvDhgfiflQ/pEpfVJXPHEYH1FVbzILjxNxHKlXg5ClT5lmQ+m7P7W03B/wCWfgFz94UA2mj3V1aLcRtCEYHAYtngSOxT2itM9L0FncahZpeCIstq7J1kpj4g8MMPHsrPdKMq2MR9VkkXcW3BFwR5k94oFi2avRykq32vHySI+hmsOMr6rwOOMjD+Wo2q9G9R0m1Fzeer9XvCfZyEnJz4DuqR+xr2dmkFnqe0n7iqAO/hnAqPF0d1qa5treW0niNxKsSs/EAn49gBPwNDa/A7GyWfKax/vyEnQXQo4tOPSG9hMyhytvAOG/jtB+LcPhWkzyRWemyS3qIxaMCReyQ45eX+tUWsOtnaWekaURGsKBUY8owowXPkO3vOeyqS71abUrtIjIzW8ACgnmwHFmPicUSbVcce5kzcuotcnwDmrQGBTIi5eDa+PEYyPnmivQrtJbcNGwKuu5ao7tTLZTyMPa6tnbz51X9EbiUTTIhLRqQ23z54paO4jLDGbV7XeEuEuUdDx2oTtPmK9tdWtZJZFgEucZYyKR86fW3srpQ0yhnHIhsGoN/6tbgRWyDBOWOefma5vBHg9YIOsXOInkbg8pzjuXs+n4+FV2jKV9YlPDgQPgCfx21H1d5JXyc4JHxH6NWVnBtg2r99wgPiTuP4AfCuS0SzbByFKkOQpVoGUZB6bOOsad/2r8O/2qF9D1CaDTI4o7eJ1DFWZ88Mtuz7hxjPfRd6aLWabU9OkiCkLbsGBPH3vrQJp3DT9xty6BuLlUKjwyTwOM0CxtPRrdHCNlTUkXM/SjUbMoWtMKx3HJZRntHujtq86Lavc6hDNeXKCOOMkRncWxgHcR8Djx40JXdhLdz28XUSW8szBYzLsRSCeeAcnGR/WrTXi2laeNHspkMjYMzdcimNB7qcSOJ94nyqIza2y1vT1PEK1t/0M6lr73usJDA2ITJ9owOd2AcL4gc/FsnuqxsiILeQyZ3SAr8TxP5ChTTIHj1K23BD7RwFkVuw9xNGslsY5I4j/wAOPJPezcTS9ksvLCW1xrxGJFupFNnKB2wsPwpjodYPBZrcSggytuGf8PIfPn8ab12RbJYsthpYyQp+Waq7DpFeWWEJSa37EkJ9nyI4j61aFUnDQnO6Klg0C6aKSHLRKezlgtTFvYtP9pMMR93f4eVUEPTPT1fM1tcuAOG3bj6kU5e+kOPq9tnprZxgGWQAD4AcfmK76MnyV+tFcEjWLYC6jwmcgAKO09gqRIsdpa2hc/abyfmM/wBKER0quZJmu73EkqqVigjXagz2n9Z/EdyanPd2kM02SWbJweRzirKlxwT9ZS0fRK8hSpJ7g8qVOCBn/pNXddW3DOIW/Gs6068jk0doXcROls9pFF6wFSYyFiWKEcCASd2eJCDnWlekQbruLPIW/wCZrILS5ltl+wYoWA3EczS9rwzU6GLlB4Li5tt9vBpqXUd0nWesSTR3KPukxj2Ru4KASMnG4nyqJPp8MKGa4kk4tx2tGxPPjjdnmDxpgX9z1wl65utCbN+eO3OceWeNczXUs775n6x8Y3OAx+ZoLaNOEZrkmdFoll6RWCH3TIf8pNaFNYxGRpD+8zzzQB0YcnpDYkbeDtyAH3T3VortnPLjQ5CnVvzXwZj0ymabXJEdtwhRUHy3fzVSBOHAmrPWZlu9SubheKvISp/h5D6YqvIxT8ViKRjS3Js4CCvQg48K6HGuwKsVwMlKlRXLRxBCNyKCCM9h/WabxXLe62O41xK0fU0f7tfIUq8gOYYz/CPwrypKlP0tsILvSp55ARLbxM6Op48uR7wcV89WuoSxRRoscDDG724lY/WlSoNpq+nftkS/W5rtDHL1QU8SEhRe7tAzVvAs0x2tcyAHGcIgJ+O2lSocUmNWSa4CDQ9Dhk1a0uJbm5d4yQoJTGNp7l8aLrjQ4JoJUM9wm5CNysuRn4UqVT2xzwZ19km+Snh9F+jXB9u/1MeUkf8A6VIHoi0HPG/1U+Bki/8AnSpUwJMeT0UdHF9579/OYD8FFPj0X9GAMGC5PnctXlKpIHB6M+iwPGynbzu5fyanB6Oeia/9LY+d1Mf56VKuOCtFCIqrwAGBSpUq44//2Q=="/>
          <p:cNvSpPr>
            <a:spLocks noChangeAspect="1" noChangeArrowheads="1"/>
          </p:cNvSpPr>
          <p:nvPr/>
        </p:nvSpPr>
        <p:spPr bwMode="auto">
          <a:xfrm>
            <a:off x="0" y="-650875"/>
            <a:ext cx="819150" cy="819150"/>
          </a:xfrm>
          <a:prstGeom prst="rect">
            <a:avLst/>
          </a:prstGeom>
          <a:noFill/>
          <a:ln w="9525">
            <a:noFill/>
            <a:miter lim="800000"/>
            <a:headEnd/>
            <a:tailEnd/>
          </a:ln>
        </p:spPr>
        <p:txBody>
          <a:bodyPr/>
          <a:lstStyle/>
          <a:p>
            <a:endParaRPr lang="en-US" sz="1800" b="0">
              <a:solidFill>
                <a:srgbClr val="000000"/>
              </a:solidFill>
            </a:endParaRPr>
          </a:p>
        </p:txBody>
      </p:sp>
      <p:pic>
        <p:nvPicPr>
          <p:cNvPr id="75836" name="Picture 3"/>
          <p:cNvPicPr>
            <a:picLocks noChangeAspect="1" noChangeArrowheads="1"/>
          </p:cNvPicPr>
          <p:nvPr/>
        </p:nvPicPr>
        <p:blipFill>
          <a:blip r:embed="rId2"/>
          <a:srcRect/>
          <a:stretch>
            <a:fillRect/>
          </a:stretch>
        </p:blipFill>
        <p:spPr bwMode="auto">
          <a:xfrm>
            <a:off x="6556375" y="192088"/>
            <a:ext cx="530225" cy="996950"/>
          </a:xfrm>
          <a:prstGeom prst="rect">
            <a:avLst/>
          </a:prstGeom>
          <a:noFill/>
          <a:ln w="9525">
            <a:noFill/>
            <a:miter lim="800000"/>
            <a:headEnd/>
            <a:tailEnd/>
          </a:ln>
        </p:spPr>
      </p:pic>
      <p:pic>
        <p:nvPicPr>
          <p:cNvPr id="75837" name="Picture 4"/>
          <p:cNvPicPr>
            <a:picLocks noChangeAspect="1" noChangeArrowheads="1"/>
          </p:cNvPicPr>
          <p:nvPr/>
        </p:nvPicPr>
        <p:blipFill>
          <a:blip r:embed="rId3"/>
          <a:srcRect/>
          <a:stretch>
            <a:fillRect/>
          </a:stretch>
        </p:blipFill>
        <p:spPr bwMode="auto">
          <a:xfrm>
            <a:off x="4025900" y="152400"/>
            <a:ext cx="520700" cy="996950"/>
          </a:xfrm>
          <a:prstGeom prst="rect">
            <a:avLst/>
          </a:prstGeom>
          <a:noFill/>
          <a:ln w="9525">
            <a:noFill/>
            <a:miter lim="800000"/>
            <a:headEnd/>
            <a:tailEnd/>
          </a:ln>
        </p:spPr>
      </p:pic>
      <p:pic>
        <p:nvPicPr>
          <p:cNvPr id="75838" name="Picture 6"/>
          <p:cNvPicPr>
            <a:picLocks noChangeAspect="1" noChangeArrowheads="1"/>
          </p:cNvPicPr>
          <p:nvPr/>
        </p:nvPicPr>
        <p:blipFill>
          <a:blip r:embed="rId4"/>
          <a:srcRect/>
          <a:stretch>
            <a:fillRect/>
          </a:stretch>
        </p:blipFill>
        <p:spPr bwMode="auto">
          <a:xfrm>
            <a:off x="1300163" y="152400"/>
            <a:ext cx="528637" cy="996950"/>
          </a:xfrm>
          <a:prstGeom prst="rect">
            <a:avLst/>
          </a:prstGeom>
          <a:noFill/>
          <a:ln w="9525">
            <a:noFill/>
            <a:miter lim="800000"/>
            <a:headEnd/>
            <a:tailEnd/>
          </a:ln>
        </p:spPr>
      </p:pic>
      <p:pic>
        <p:nvPicPr>
          <p:cNvPr id="75839" name="Picture 7"/>
          <p:cNvPicPr>
            <a:picLocks noChangeAspect="1" noChangeArrowheads="1"/>
          </p:cNvPicPr>
          <p:nvPr/>
        </p:nvPicPr>
        <p:blipFill>
          <a:blip r:embed="rId5"/>
          <a:srcRect/>
          <a:stretch>
            <a:fillRect/>
          </a:stretch>
        </p:blipFill>
        <p:spPr bwMode="auto">
          <a:xfrm>
            <a:off x="2590800" y="152400"/>
            <a:ext cx="569913" cy="996950"/>
          </a:xfrm>
          <a:prstGeom prst="rect">
            <a:avLst/>
          </a:prstGeom>
          <a:noFill/>
          <a:ln w="9525">
            <a:noFill/>
            <a:miter lim="800000"/>
            <a:headEnd/>
            <a:tailEnd/>
          </a:ln>
        </p:spPr>
      </p:pic>
      <p:pic>
        <p:nvPicPr>
          <p:cNvPr id="75840" name="Picture 10"/>
          <p:cNvPicPr>
            <a:picLocks noChangeAspect="1" noChangeArrowheads="1"/>
          </p:cNvPicPr>
          <p:nvPr/>
        </p:nvPicPr>
        <p:blipFill>
          <a:blip r:embed="rId6"/>
          <a:srcRect/>
          <a:stretch>
            <a:fillRect/>
          </a:stretch>
        </p:blipFill>
        <p:spPr bwMode="auto">
          <a:xfrm>
            <a:off x="5202238" y="152400"/>
            <a:ext cx="525462" cy="996950"/>
          </a:xfrm>
          <a:prstGeom prst="rect">
            <a:avLst/>
          </a:prstGeom>
          <a:noFill/>
          <a:ln w="9525">
            <a:noFill/>
            <a:miter lim="800000"/>
            <a:headEnd/>
            <a:tailEnd/>
          </a:ln>
        </p:spPr>
      </p:pic>
      <p:pic>
        <p:nvPicPr>
          <p:cNvPr id="75841" name="Picture 13"/>
          <p:cNvPicPr>
            <a:picLocks noChangeAspect="1" noChangeArrowheads="1"/>
          </p:cNvPicPr>
          <p:nvPr/>
        </p:nvPicPr>
        <p:blipFill>
          <a:blip r:embed="rId7"/>
          <a:srcRect/>
          <a:stretch>
            <a:fillRect/>
          </a:stretch>
        </p:blipFill>
        <p:spPr bwMode="auto">
          <a:xfrm>
            <a:off x="7924800" y="192088"/>
            <a:ext cx="396875" cy="996950"/>
          </a:xfrm>
          <a:prstGeom prst="rect">
            <a:avLst/>
          </a:prstGeom>
          <a:noFill/>
          <a:ln w="9525">
            <a:noFill/>
            <a:miter lim="800000"/>
            <a:headEnd/>
            <a:tailEnd/>
          </a:ln>
        </p:spPr>
      </p:pic>
      <p:sp>
        <p:nvSpPr>
          <p:cNvPr id="75842" name="TextBox 1"/>
          <p:cNvSpPr txBox="1">
            <a:spLocks noChangeArrowheads="1"/>
          </p:cNvSpPr>
          <p:nvPr/>
        </p:nvSpPr>
        <p:spPr bwMode="auto">
          <a:xfrm>
            <a:off x="0" y="471488"/>
            <a:ext cx="1219200" cy="646112"/>
          </a:xfrm>
          <a:prstGeom prst="rect">
            <a:avLst/>
          </a:prstGeom>
          <a:noFill/>
          <a:ln w="9525">
            <a:noFill/>
            <a:miter lim="800000"/>
            <a:headEnd/>
            <a:tailEnd/>
          </a:ln>
        </p:spPr>
        <p:txBody>
          <a:bodyPr>
            <a:spAutoFit/>
          </a:bodyPr>
          <a:lstStyle/>
          <a:p>
            <a:r>
              <a:rPr lang="en-US" sz="1800">
                <a:latin typeface="Century Gothic" pitchFamily="34" charset="0"/>
              </a:rPr>
              <a:t>L’Oréal Brands: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5" descr="mousse_screen2.JPG"/>
          <p:cNvPicPr>
            <a:picLocks noChangeAspect="1"/>
          </p:cNvPicPr>
          <p:nvPr/>
        </p:nvPicPr>
        <p:blipFill>
          <a:blip r:embed="rId2"/>
          <a:srcRect r="66370" b="114"/>
          <a:stretch>
            <a:fillRect/>
          </a:stretch>
        </p:blipFill>
        <p:spPr bwMode="auto">
          <a:xfrm>
            <a:off x="76200" y="1752600"/>
            <a:ext cx="3017838" cy="2090738"/>
          </a:xfrm>
          <a:prstGeom prst="rect">
            <a:avLst/>
          </a:prstGeom>
          <a:noFill/>
          <a:ln w="9525">
            <a:noFill/>
            <a:miter lim="800000"/>
            <a:headEnd/>
            <a:tailEnd/>
          </a:ln>
        </p:spPr>
      </p:pic>
      <p:pic>
        <p:nvPicPr>
          <p:cNvPr id="76802" name="Picture 5" descr="mousse_screen2.JPG"/>
          <p:cNvPicPr>
            <a:picLocks noChangeAspect="1"/>
          </p:cNvPicPr>
          <p:nvPr/>
        </p:nvPicPr>
        <p:blipFill>
          <a:blip r:embed="rId2"/>
          <a:srcRect l="35880" r="29651" b="114"/>
          <a:stretch>
            <a:fillRect/>
          </a:stretch>
        </p:blipFill>
        <p:spPr bwMode="auto">
          <a:xfrm>
            <a:off x="3078163" y="1752600"/>
            <a:ext cx="3094037" cy="2090738"/>
          </a:xfrm>
          <a:prstGeom prst="rect">
            <a:avLst/>
          </a:prstGeom>
          <a:noFill/>
          <a:ln w="9525">
            <a:noFill/>
            <a:miter lim="800000"/>
            <a:headEnd/>
            <a:tailEnd/>
          </a:ln>
        </p:spPr>
      </p:pic>
      <p:pic>
        <p:nvPicPr>
          <p:cNvPr id="76803" name="Picture 5" descr="mousse_screen2.JPG"/>
          <p:cNvPicPr>
            <a:picLocks noChangeAspect="1"/>
          </p:cNvPicPr>
          <p:nvPr/>
        </p:nvPicPr>
        <p:blipFill>
          <a:blip r:embed="rId2"/>
          <a:srcRect l="70586" b="114"/>
          <a:stretch>
            <a:fillRect/>
          </a:stretch>
        </p:blipFill>
        <p:spPr bwMode="auto">
          <a:xfrm>
            <a:off x="6257925" y="1752600"/>
            <a:ext cx="2657475" cy="2090738"/>
          </a:xfrm>
          <a:prstGeom prst="rect">
            <a:avLst/>
          </a:prstGeom>
          <a:noFill/>
          <a:ln w="9525">
            <a:noFill/>
            <a:miter lim="800000"/>
            <a:headEnd/>
            <a:tailEnd/>
          </a:ln>
        </p:spPr>
      </p:pic>
      <p:sp>
        <p:nvSpPr>
          <p:cNvPr id="12294" name="TextBox 5"/>
          <p:cNvSpPr txBox="1">
            <a:spLocks noChangeArrowheads="1"/>
          </p:cNvSpPr>
          <p:nvPr/>
        </p:nvSpPr>
        <p:spPr bwMode="auto">
          <a:xfrm>
            <a:off x="3352800" y="3886200"/>
            <a:ext cx="2667000" cy="16922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000" dirty="0">
                <a:latin typeface="+mn-lt"/>
                <a:ea typeface="ＭＳ Ｐゴシック" pitchFamily="28" charset="-128"/>
                <a:cs typeface="+mn-cs"/>
              </a:rPr>
              <a:t>Liquid/Gel</a:t>
            </a:r>
          </a:p>
          <a:p>
            <a:pPr marL="117475" indent="-117475" eaLnBrk="1" fontAlgn="auto" hangingPunct="1">
              <a:spcBef>
                <a:spcPts val="0"/>
              </a:spcBef>
              <a:spcAft>
                <a:spcPts val="0"/>
              </a:spcAft>
              <a:buFont typeface="Wingdings" pitchFamily="2" charset="2"/>
              <a:buChar char="§"/>
              <a:defRPr/>
            </a:pPr>
            <a:r>
              <a:rPr lang="en-US" b="0" dirty="0">
                <a:latin typeface="+mn-lt"/>
                <a:ea typeface="ＭＳ Ｐゴシック" pitchFamily="28" charset="-128"/>
                <a:cs typeface="+mn-cs"/>
              </a:rPr>
              <a:t>Easy to spread through hair</a:t>
            </a:r>
          </a:p>
          <a:p>
            <a:pPr marL="117475" indent="-117475" eaLnBrk="1" fontAlgn="auto" hangingPunct="1">
              <a:spcBef>
                <a:spcPts val="0"/>
              </a:spcBef>
              <a:spcAft>
                <a:spcPts val="0"/>
              </a:spcAft>
              <a:buFont typeface="Wingdings" pitchFamily="2" charset="2"/>
              <a:buChar char="§"/>
              <a:defRPr/>
            </a:pPr>
            <a:r>
              <a:rPr lang="en-US" b="0" dirty="0">
                <a:latin typeface="+mn-lt"/>
                <a:ea typeface="ＭＳ Ｐゴシック" pitchFamily="28" charset="-128"/>
                <a:cs typeface="+mn-cs"/>
              </a:rPr>
              <a:t>Natural gray coverage/new growth less noticeable</a:t>
            </a:r>
          </a:p>
          <a:p>
            <a:pPr marL="117475" indent="-117475" eaLnBrk="1" fontAlgn="auto" hangingPunct="1">
              <a:spcBef>
                <a:spcPts val="0"/>
              </a:spcBef>
              <a:spcAft>
                <a:spcPts val="0"/>
              </a:spcAft>
              <a:buFont typeface="Wingdings" pitchFamily="2" charset="2"/>
              <a:buChar char="§"/>
              <a:defRPr/>
            </a:pPr>
            <a:r>
              <a:rPr lang="en-US" b="0" dirty="0">
                <a:latin typeface="+mn-lt"/>
                <a:ea typeface="ＭＳ Ｐゴシック" pitchFamily="28" charset="-128"/>
                <a:cs typeface="+mn-cs"/>
              </a:rPr>
              <a:t>Works well on fine to medium hair</a:t>
            </a:r>
          </a:p>
        </p:txBody>
      </p:sp>
      <p:sp>
        <p:nvSpPr>
          <p:cNvPr id="12295" name="TextBox 6"/>
          <p:cNvSpPr txBox="1">
            <a:spLocks noChangeArrowheads="1"/>
          </p:cNvSpPr>
          <p:nvPr/>
        </p:nvSpPr>
        <p:spPr bwMode="auto">
          <a:xfrm>
            <a:off x="6553200" y="3886200"/>
            <a:ext cx="2286000" cy="16922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000" dirty="0">
                <a:latin typeface="+mn-lt"/>
                <a:ea typeface="ＭＳ Ｐゴシック" pitchFamily="28" charset="-128"/>
                <a:cs typeface="+mn-cs"/>
              </a:rPr>
              <a:t>Mousse/Foam</a:t>
            </a:r>
          </a:p>
          <a:p>
            <a:pPr marL="117475" indent="-117475" eaLnBrk="1" fontAlgn="auto" hangingPunct="1">
              <a:spcBef>
                <a:spcPts val="0"/>
              </a:spcBef>
              <a:spcAft>
                <a:spcPts val="0"/>
              </a:spcAft>
              <a:buFont typeface="Wingdings" pitchFamily="2" charset="2"/>
              <a:buChar char="§"/>
              <a:defRPr/>
            </a:pPr>
            <a:r>
              <a:rPr lang="en-US" b="0" dirty="0">
                <a:latin typeface="+mn-lt"/>
                <a:ea typeface="ＭＳ Ｐゴシック" pitchFamily="28" charset="-128"/>
                <a:cs typeface="+mn-cs"/>
              </a:rPr>
              <a:t>Easy to apply as shampoo/no drip mousse formula</a:t>
            </a:r>
          </a:p>
          <a:p>
            <a:pPr marL="117475" indent="-117475" eaLnBrk="1" fontAlgn="auto" hangingPunct="1">
              <a:spcBef>
                <a:spcPts val="0"/>
              </a:spcBef>
              <a:spcAft>
                <a:spcPts val="0"/>
              </a:spcAft>
              <a:buFont typeface="Wingdings" pitchFamily="2" charset="2"/>
              <a:buChar char="§"/>
              <a:defRPr/>
            </a:pPr>
            <a:r>
              <a:rPr lang="en-US" b="0" dirty="0">
                <a:latin typeface="+mn-lt"/>
                <a:ea typeface="ＭＳ Ｐゴシック" pitchFamily="28" charset="-128"/>
                <a:cs typeface="+mn-cs"/>
              </a:rPr>
              <a:t>Perfect gray coverage</a:t>
            </a:r>
          </a:p>
          <a:p>
            <a:pPr marL="117475" indent="-117475" eaLnBrk="1" fontAlgn="auto" hangingPunct="1">
              <a:spcBef>
                <a:spcPts val="0"/>
              </a:spcBef>
              <a:spcAft>
                <a:spcPts val="0"/>
              </a:spcAft>
              <a:buFont typeface="Wingdings" pitchFamily="2" charset="2"/>
              <a:buChar char="§"/>
              <a:defRPr/>
            </a:pPr>
            <a:r>
              <a:rPr lang="en-US" b="0" dirty="0">
                <a:latin typeface="+mn-lt"/>
                <a:ea typeface="ＭＳ Ｐゴシック" pitchFamily="28" charset="-128"/>
                <a:cs typeface="+mn-cs"/>
              </a:rPr>
              <a:t>Works well on all hair types</a:t>
            </a:r>
          </a:p>
        </p:txBody>
      </p:sp>
      <p:sp>
        <p:nvSpPr>
          <p:cNvPr id="12296" name="TextBox 9"/>
          <p:cNvSpPr txBox="1">
            <a:spLocks noChangeArrowheads="1"/>
          </p:cNvSpPr>
          <p:nvPr/>
        </p:nvSpPr>
        <p:spPr bwMode="auto">
          <a:xfrm>
            <a:off x="304800" y="3886200"/>
            <a:ext cx="2286000" cy="1477963"/>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000" dirty="0" smtClean="0">
                <a:latin typeface="+mn-lt"/>
                <a:ea typeface="ＭＳ Ｐゴシック" pitchFamily="28" charset="-128"/>
                <a:cs typeface="+mn-cs"/>
              </a:rPr>
              <a:t>Crème</a:t>
            </a:r>
          </a:p>
          <a:p>
            <a:pPr marL="117475" indent="-117475" eaLnBrk="1" fontAlgn="auto" hangingPunct="1">
              <a:spcBef>
                <a:spcPts val="0"/>
              </a:spcBef>
              <a:spcAft>
                <a:spcPts val="0"/>
              </a:spcAft>
              <a:buFont typeface="Wingdings" pitchFamily="2" charset="2"/>
              <a:buChar char="§"/>
              <a:defRPr/>
            </a:pPr>
            <a:r>
              <a:rPr lang="en-US" b="0" dirty="0" smtClean="0">
                <a:latin typeface="+mn-lt"/>
                <a:ea typeface="ＭＳ Ｐゴシック" pitchFamily="28" charset="-128"/>
                <a:cs typeface="+mn-cs"/>
              </a:rPr>
              <a:t>Thicker consistency</a:t>
            </a:r>
          </a:p>
          <a:p>
            <a:pPr marL="117475" indent="-117475" eaLnBrk="1" fontAlgn="auto" hangingPunct="1">
              <a:spcBef>
                <a:spcPts val="0"/>
              </a:spcBef>
              <a:spcAft>
                <a:spcPts val="0"/>
              </a:spcAft>
              <a:buFont typeface="Wingdings" pitchFamily="2" charset="2"/>
              <a:buChar char="§"/>
              <a:defRPr/>
            </a:pPr>
            <a:r>
              <a:rPr lang="en-US" b="0" dirty="0" smtClean="0">
                <a:latin typeface="+mn-lt"/>
                <a:ea typeface="ＭＳ Ｐゴシック" pitchFamily="28" charset="-128"/>
                <a:cs typeface="+mn-cs"/>
              </a:rPr>
              <a:t>Maximum gray coverage</a:t>
            </a:r>
          </a:p>
          <a:p>
            <a:pPr marL="117475" indent="-117475" eaLnBrk="1" fontAlgn="auto" hangingPunct="1">
              <a:spcBef>
                <a:spcPts val="0"/>
              </a:spcBef>
              <a:spcAft>
                <a:spcPts val="0"/>
              </a:spcAft>
              <a:buFont typeface="Wingdings" pitchFamily="2" charset="2"/>
              <a:buChar char="§"/>
              <a:defRPr/>
            </a:pPr>
            <a:r>
              <a:rPr lang="en-US" b="0" dirty="0" smtClean="0">
                <a:latin typeface="+mn-lt"/>
                <a:ea typeface="ＭＳ Ｐゴシック" pitchFamily="28" charset="-128"/>
                <a:cs typeface="+mn-cs"/>
              </a:rPr>
              <a:t>Works well on coarse, dry or fragile hair</a:t>
            </a:r>
            <a:endParaRPr lang="en-US" b="0" dirty="0">
              <a:latin typeface="+mn-lt"/>
              <a:ea typeface="ＭＳ Ｐゴシック" pitchFamily="28" charset="-128"/>
              <a:cs typeface="+mn-cs"/>
            </a:endParaRPr>
          </a:p>
        </p:txBody>
      </p:sp>
      <p:sp>
        <p:nvSpPr>
          <p:cNvPr id="10" name="Rectangle 2"/>
          <p:cNvSpPr>
            <a:spLocks noChangeArrowheads="1"/>
          </p:cNvSpPr>
          <p:nvPr/>
        </p:nvSpPr>
        <p:spPr bwMode="auto">
          <a:xfrm>
            <a:off x="2514600" y="304800"/>
            <a:ext cx="6781800" cy="1143000"/>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r>
              <a:rPr lang="en-US" sz="3800" dirty="0">
                <a:solidFill>
                  <a:schemeClr val="bg1"/>
                </a:solidFill>
                <a:latin typeface="+mj-lt"/>
                <a:ea typeface="ＭＳ Ｐゴシック" pitchFamily="28" charset="-128"/>
                <a:cs typeface="+mn-cs"/>
              </a:rPr>
              <a:t>Different Forms of Hair Color</a:t>
            </a:r>
            <a:endParaRPr lang="en-US" sz="3800" b="0" dirty="0">
              <a:solidFill>
                <a:schemeClr val="bg1"/>
              </a:solidFill>
              <a:latin typeface="+mj-lt"/>
              <a:ea typeface="ＭＳ Ｐゴシック" pitchFamily="28" charset="-128"/>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p:txBody>
          <a:bodyPr lIns="91440" tIns="45720" rIns="91440" bIns="45720" anchor="ctr"/>
          <a:lstStyle/>
          <a:p>
            <a:r>
              <a:rPr lang="en-US" sz="2100" smtClean="0"/>
              <a:t>What Women Want:</a:t>
            </a:r>
            <a:br>
              <a:rPr lang="en-US" sz="2100" smtClean="0"/>
            </a:br>
            <a:r>
              <a:rPr lang="en-US" sz="2100" smtClean="0"/>
              <a:t> When They Color their Hair</a:t>
            </a:r>
          </a:p>
        </p:txBody>
      </p:sp>
      <p:sp>
        <p:nvSpPr>
          <p:cNvPr id="45058" name="Content Placeholder 2"/>
          <p:cNvSpPr>
            <a:spLocks noGrp="1"/>
          </p:cNvSpPr>
          <p:nvPr>
            <p:ph idx="4294967295"/>
          </p:nvPr>
        </p:nvSpPr>
        <p:spPr/>
        <p:txBody>
          <a:bodyPr lIns="91440" tIns="45720" rIns="91440" bIns="45720"/>
          <a:lstStyle/>
          <a:p>
            <a:endParaRPr lang="en-US" sz="3200" smtClean="0"/>
          </a:p>
          <a:p>
            <a:pPr>
              <a:buFont typeface="Arial Unicode MS"/>
              <a:buNone/>
            </a:pPr>
            <a:r>
              <a:rPr lang="en-US" sz="3200" smtClean="0"/>
              <a:t>-A change</a:t>
            </a:r>
          </a:p>
          <a:p>
            <a:pPr>
              <a:buFont typeface="Arial Unicode MS"/>
              <a:buNone/>
            </a:pPr>
            <a:r>
              <a:rPr lang="en-US" sz="3200" smtClean="0"/>
              <a:t>-To feel beautiful</a:t>
            </a:r>
          </a:p>
          <a:p>
            <a:pPr>
              <a:buFont typeface="Arial Unicode MS"/>
              <a:buNone/>
            </a:pPr>
            <a:r>
              <a:rPr lang="en-US" sz="3200" smtClean="0"/>
              <a:t>-To feel understood</a:t>
            </a:r>
          </a:p>
          <a:p>
            <a:pPr>
              <a:buFont typeface="Arial Unicode MS"/>
              <a:buNone/>
            </a:pPr>
            <a:r>
              <a:rPr lang="en-US" sz="3200" smtClean="0"/>
              <a:t>-Not to make a big mistake</a:t>
            </a:r>
          </a:p>
          <a:p>
            <a:pPr>
              <a:buFont typeface="Arial Unicode MS"/>
              <a:buNone/>
            </a:pPr>
            <a:r>
              <a:rPr lang="en-US" sz="3200" smtClean="0"/>
              <a:t>-Great hair!</a:t>
            </a:r>
          </a:p>
          <a:p>
            <a:endParaRPr lang="en-US" sz="32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nvGraphicFramePr>
        <p:xfrm>
          <a:off x="381000" y="1223963"/>
          <a:ext cx="6477000" cy="4719637"/>
        </p:xfrm>
        <a:graphic>
          <a:graphicData uri="http://schemas.openxmlformats.org/drawingml/2006/table">
            <a:tbl>
              <a:tblPr firstRow="1" bandRow="1">
                <a:tableStyleId>{5940675A-B579-460E-94D1-54222C63F5DA}</a:tableStyleId>
              </a:tblPr>
              <a:tblGrid>
                <a:gridCol w="1326489"/>
                <a:gridCol w="5150511"/>
              </a:tblGrid>
              <a:tr h="1213667">
                <a:tc>
                  <a:txBody>
                    <a:bodyPr/>
                    <a:lstStyle/>
                    <a:p>
                      <a:r>
                        <a:rPr lang="en-US" sz="1500" b="1" dirty="0" smtClean="0">
                          <a:solidFill>
                            <a:schemeClr val="tx1"/>
                          </a:solidFill>
                          <a:latin typeface="+mn-lt"/>
                          <a:cs typeface="Arial" pitchFamily="34" charset="0"/>
                        </a:rPr>
                        <a:t>Brand</a:t>
                      </a:r>
                      <a:r>
                        <a:rPr lang="en-US" sz="1500" b="1" baseline="0" dirty="0" smtClean="0">
                          <a:solidFill>
                            <a:schemeClr val="tx1"/>
                          </a:solidFill>
                          <a:latin typeface="+mn-lt"/>
                          <a:cs typeface="Arial" pitchFamily="34" charset="0"/>
                        </a:rPr>
                        <a:t> </a:t>
                      </a:r>
                    </a:p>
                    <a:p>
                      <a:r>
                        <a:rPr lang="en-US" sz="1500" b="1" baseline="0" dirty="0" smtClean="0">
                          <a:solidFill>
                            <a:schemeClr val="tx1"/>
                          </a:solidFill>
                          <a:latin typeface="+mn-lt"/>
                          <a:cs typeface="Arial" pitchFamily="34" charset="0"/>
                        </a:rPr>
                        <a:t>Equity</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lvl="0"/>
                      <a:r>
                        <a:rPr lang="en-US" sz="1200" kern="1200" baseline="0" dirty="0" smtClean="0">
                          <a:solidFill>
                            <a:schemeClr val="tx1"/>
                          </a:solidFill>
                          <a:latin typeface="+mn-lt"/>
                          <a:ea typeface="+mn-ea"/>
                          <a:cs typeface="Arial" pitchFamily="34" charset="0"/>
                        </a:rPr>
                        <a:t>Feria was launched in 1998 as the first fashion and trend driven hair color brand in the marketplace  with a unique color positioning: multidimensional, shimmering color with 3X highlights, the end of dull and flat color. Since then it has become known as the edgiest and trendiest shade range within the L’Oréal Paris portfolio. </a:t>
                      </a:r>
                      <a:endParaRPr lang="en-US" sz="1200" kern="1200" baseline="0" dirty="0">
                        <a:solidFill>
                          <a:schemeClr val="tx1"/>
                        </a:solidFill>
                        <a:latin typeface="+mn-lt"/>
                        <a:ea typeface="+mn-ea"/>
                        <a:cs typeface="Arial" pitchFamily="34" charset="0"/>
                      </a:endParaRPr>
                    </a:p>
                  </a:txBody>
                  <a:tcPr/>
                </a:tc>
              </a:tr>
              <a:tr h="12860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mn-lt"/>
                          <a:cs typeface="Arial" pitchFamily="34" charset="0"/>
                        </a:rPr>
                        <a:t>How the</a:t>
                      </a:r>
                      <a:r>
                        <a:rPr lang="en-US" sz="1500" b="1" baseline="0" dirty="0" smtClean="0">
                          <a:solidFill>
                            <a:schemeClr val="tx1"/>
                          </a:solidFill>
                          <a:latin typeface="+mn-lt"/>
                          <a:cs typeface="Arial" pitchFamily="34" charset="0"/>
                        </a:rPr>
                        <a:t> Product is Different</a:t>
                      </a:r>
                      <a:endParaRPr lang="en-US" sz="1500" b="1" dirty="0" smtClean="0">
                        <a:solidFill>
                          <a:schemeClr val="tx1"/>
                        </a:solidFill>
                        <a:latin typeface="+mn-lt"/>
                        <a:cs typeface="Arial" pitchFamily="34" charset="0"/>
                      </a:endParaRPr>
                    </a:p>
                  </a:txBody>
                  <a:tcPr>
                    <a:solidFill>
                      <a:schemeClr val="accent5">
                        <a:lumMod val="60000"/>
                        <a:lumOff val="40000"/>
                      </a:schemeClr>
                    </a:solidFill>
                  </a:tcPr>
                </a:tc>
                <a:tc>
                  <a:txBody>
                    <a:bodyPr/>
                    <a:lstStyle/>
                    <a:p>
                      <a:pPr marL="285750" lvl="0" indent="-285750" algn="l" defTabSz="457200" rtl="0" eaLnBrk="1" latinLnBrk="0" hangingPunct="1">
                        <a:buFont typeface="Arial" pitchFamily="34" charset="0"/>
                        <a:buChar char="•"/>
                      </a:pPr>
                      <a:r>
                        <a:rPr lang="en-US" sz="1200" kern="1200" baseline="0" dirty="0" smtClean="0">
                          <a:solidFill>
                            <a:schemeClr val="tx1"/>
                          </a:solidFill>
                          <a:latin typeface="+mn-lt"/>
                          <a:ea typeface="+mn-ea"/>
                          <a:cs typeface="Arial" pitchFamily="34" charset="0"/>
                        </a:rPr>
                        <a:t>Each shade is custom blended to combine three vibrant tones for multi-dimensional color that really makes a statement</a:t>
                      </a:r>
                    </a:p>
                    <a:p>
                      <a:pPr marL="285750" indent="-285750">
                        <a:buFont typeface="Arial" pitchFamily="34" charset="0"/>
                        <a:buChar char="•"/>
                      </a:pPr>
                      <a:r>
                        <a:rPr lang="en-US" sz="1200" baseline="0" dirty="0" smtClean="0">
                          <a:solidFill>
                            <a:schemeClr val="tx1"/>
                          </a:solidFill>
                          <a:latin typeface="+mn-lt"/>
                          <a:cs typeface="Arial" pitchFamily="34" charset="0"/>
                        </a:rPr>
                        <a:t>Shades are inspired by cutting-edge fashion</a:t>
                      </a:r>
                    </a:p>
                    <a:p>
                      <a:pPr marL="285750" indent="-285750">
                        <a:buFont typeface="Arial" pitchFamily="34" charset="0"/>
                        <a:buChar char="•"/>
                      </a:pPr>
                      <a:r>
                        <a:rPr lang="en-US" sz="1200" baseline="0" dirty="0" smtClean="0">
                          <a:solidFill>
                            <a:schemeClr val="tx1"/>
                          </a:solidFill>
                          <a:latin typeface="+mn-lt"/>
                          <a:cs typeface="Arial" pitchFamily="34" charset="0"/>
                        </a:rPr>
                        <a:t>Féria has a low ammonia formula with built-in deep conditioners so hair is never wrecked or ravaged</a:t>
                      </a:r>
                      <a:endParaRPr lang="en-US" sz="1200" dirty="0" smtClean="0">
                        <a:solidFill>
                          <a:schemeClr val="tx1"/>
                        </a:solidFill>
                        <a:latin typeface="+mn-lt"/>
                        <a:cs typeface="Arial" pitchFamily="34" charset="0"/>
                      </a:endParaRPr>
                    </a:p>
                  </a:txBody>
                  <a:tcPr/>
                </a:tc>
              </a:tr>
              <a:tr h="1188721">
                <a:tc>
                  <a:txBody>
                    <a:bodyPr/>
                    <a:lstStyle/>
                    <a:p>
                      <a:r>
                        <a:rPr lang="en-US" sz="1500" b="1" dirty="0" smtClean="0">
                          <a:solidFill>
                            <a:schemeClr val="tx1"/>
                          </a:solidFill>
                          <a:latin typeface="+mn-lt"/>
                          <a:cs typeface="Arial" pitchFamily="34" charset="0"/>
                        </a:rPr>
                        <a:t>Who</a:t>
                      </a:r>
                      <a:r>
                        <a:rPr lang="en-US" sz="1500" b="1" baseline="0" dirty="0" smtClean="0">
                          <a:solidFill>
                            <a:schemeClr val="tx1"/>
                          </a:solidFill>
                          <a:latin typeface="+mn-lt"/>
                          <a:cs typeface="Arial" pitchFamily="34" charset="0"/>
                        </a:rPr>
                        <a:t> Should Use the Product</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285750" indent="-285750">
                        <a:buFont typeface="Arial" pitchFamily="34" charset="0"/>
                        <a:buChar char="•"/>
                      </a:pPr>
                      <a:r>
                        <a:rPr lang="en-US" sz="1200" baseline="0" dirty="0" smtClean="0">
                          <a:solidFill>
                            <a:schemeClr val="tx1"/>
                          </a:solidFill>
                          <a:latin typeface="+mn-lt"/>
                          <a:cs typeface="Arial" pitchFamily="34" charset="0"/>
                        </a:rPr>
                        <a:t>Women who are looking for fashion-forward, head-turning color. </a:t>
                      </a:r>
                    </a:p>
                    <a:p>
                      <a:pPr marL="285750" indent="-285750">
                        <a:buFont typeface="Arial" pitchFamily="34" charset="0"/>
                        <a:buChar char="•"/>
                      </a:pPr>
                      <a:r>
                        <a:rPr lang="en-US" sz="1200" baseline="0" dirty="0" smtClean="0">
                          <a:solidFill>
                            <a:schemeClr val="tx1"/>
                          </a:solidFill>
                          <a:latin typeface="+mn-lt"/>
                          <a:cs typeface="Arial" pitchFamily="34" charset="0"/>
                        </a:rPr>
                        <a:t>Women with a low percentage of gray</a:t>
                      </a:r>
                    </a:p>
                    <a:p>
                      <a:pPr marL="285750" indent="-285750">
                        <a:buFont typeface="Arial" pitchFamily="34" charset="0"/>
                        <a:buChar char="•"/>
                      </a:pPr>
                      <a:r>
                        <a:rPr lang="en-US" sz="1200" baseline="0" dirty="0" smtClean="0">
                          <a:solidFill>
                            <a:schemeClr val="tx1"/>
                          </a:solidFill>
                          <a:latin typeface="+mn-lt"/>
                          <a:cs typeface="Arial" pitchFamily="34" charset="0"/>
                        </a:rPr>
                        <a:t>The Hispanic consumer especially loves Féria because the shades really pop on dark hair. Féria is known for having very unique and vibrant red and black shades</a:t>
                      </a:r>
                    </a:p>
                  </a:txBody>
                  <a:tcPr/>
                </a:tc>
              </a:tr>
              <a:tr h="1030468">
                <a:tc>
                  <a:txBody>
                    <a:bodyPr/>
                    <a:lstStyle/>
                    <a:p>
                      <a:r>
                        <a:rPr lang="en-US" sz="1500" b="1" dirty="0" smtClean="0">
                          <a:solidFill>
                            <a:schemeClr val="tx1"/>
                          </a:solidFill>
                          <a:latin typeface="+mn-lt"/>
                          <a:cs typeface="Arial" pitchFamily="34" charset="0"/>
                        </a:rPr>
                        <a:t>Top Claims</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Multi-Faceted Shimmering Color</a:t>
                      </a:r>
                    </a:p>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3X Highlights</a:t>
                      </a:r>
                    </a:p>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Gentle, Deep Conditioning</a:t>
                      </a:r>
                    </a:p>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Won’t Wreck or Ravage Hair</a:t>
                      </a:r>
                    </a:p>
                  </a:txBody>
                  <a:tcPr/>
                </a:tc>
              </a:tr>
            </a:tbl>
          </a:graphicData>
        </a:graphic>
      </p:graphicFrame>
      <p:sp>
        <p:nvSpPr>
          <p:cNvPr id="2" name="Title 1"/>
          <p:cNvSpPr>
            <a:spLocks noGrp="1"/>
          </p:cNvSpPr>
          <p:nvPr>
            <p:ph type="title"/>
          </p:nvPr>
        </p:nvSpPr>
        <p:spPr>
          <a:xfrm>
            <a:off x="7483475" y="206375"/>
            <a:ext cx="1812925" cy="708025"/>
          </a:xfrm>
        </p:spPr>
        <p:txBody>
          <a:bodyPr>
            <a:noAutofit/>
          </a:bodyPr>
          <a:lstStyle/>
          <a:p>
            <a:pPr eaLnBrk="1" hangingPunct="1">
              <a:defRPr/>
            </a:pPr>
            <a:r>
              <a:rPr lang="en-US" sz="5000" b="1" kern="1200" dirty="0" err="1">
                <a:ea typeface="ＭＳ Ｐゴシック" pitchFamily="28" charset="-128"/>
              </a:rPr>
              <a:t>Féria</a:t>
            </a:r>
            <a:endParaRPr lang="en-US" sz="5000" b="1" kern="1200" dirty="0">
              <a:latin typeface="+mn-lt"/>
              <a:ea typeface="ＭＳ Ｐゴシック" pitchFamily="28" charset="-128"/>
            </a:endParaRPr>
          </a:p>
        </p:txBody>
      </p:sp>
      <p:pic>
        <p:nvPicPr>
          <p:cNvPr id="10" name="Picture 2"/>
          <p:cNvPicPr>
            <a:picLocks noChangeAspect="1" noChangeArrowheads="1"/>
          </p:cNvPicPr>
          <p:nvPr/>
        </p:nvPicPr>
        <p:blipFill>
          <a:blip r:embed="rId3"/>
          <a:srcRect/>
          <a:stretch>
            <a:fillRect/>
          </a:stretch>
        </p:blipFill>
        <p:spPr bwMode="auto">
          <a:xfrm>
            <a:off x="6945313" y="1219200"/>
            <a:ext cx="2136775" cy="633413"/>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7844" name="Picture 4"/>
          <p:cNvPicPr>
            <a:picLocks noChangeAspect="1" noChangeArrowheads="1"/>
          </p:cNvPicPr>
          <p:nvPr/>
        </p:nvPicPr>
        <p:blipFill>
          <a:blip r:embed="rId4"/>
          <a:srcRect/>
          <a:stretch>
            <a:fillRect/>
          </a:stretch>
        </p:blipFill>
        <p:spPr bwMode="auto">
          <a:xfrm>
            <a:off x="7007225" y="3859213"/>
            <a:ext cx="985838" cy="1855787"/>
          </a:xfrm>
          <a:prstGeom prst="rect">
            <a:avLst/>
          </a:prstGeom>
          <a:noFill/>
          <a:ln w="9525">
            <a:noFill/>
            <a:miter lim="800000"/>
            <a:headEnd/>
            <a:tailEnd/>
          </a:ln>
        </p:spPr>
      </p:pic>
      <p:pic>
        <p:nvPicPr>
          <p:cNvPr id="77845" name="Picture 6"/>
          <p:cNvPicPr>
            <a:picLocks noChangeAspect="1" noChangeArrowheads="1"/>
          </p:cNvPicPr>
          <p:nvPr/>
        </p:nvPicPr>
        <p:blipFill>
          <a:blip r:embed="rId5"/>
          <a:srcRect/>
          <a:stretch>
            <a:fillRect/>
          </a:stretch>
        </p:blipFill>
        <p:spPr bwMode="auto">
          <a:xfrm>
            <a:off x="8040688" y="1954213"/>
            <a:ext cx="977900" cy="1855787"/>
          </a:xfrm>
          <a:prstGeom prst="rect">
            <a:avLst/>
          </a:prstGeom>
          <a:noFill/>
          <a:ln w="9525">
            <a:noFill/>
            <a:miter lim="800000"/>
            <a:headEnd/>
            <a:tailEnd/>
          </a:ln>
        </p:spPr>
      </p:pic>
      <p:pic>
        <p:nvPicPr>
          <p:cNvPr id="77846" name="Picture 8"/>
          <p:cNvPicPr>
            <a:picLocks noChangeAspect="1" noChangeArrowheads="1"/>
          </p:cNvPicPr>
          <p:nvPr/>
        </p:nvPicPr>
        <p:blipFill>
          <a:blip r:embed="rId6"/>
          <a:srcRect/>
          <a:stretch>
            <a:fillRect/>
          </a:stretch>
        </p:blipFill>
        <p:spPr bwMode="auto">
          <a:xfrm>
            <a:off x="7007225" y="1954213"/>
            <a:ext cx="971550" cy="1855787"/>
          </a:xfrm>
          <a:prstGeom prst="rect">
            <a:avLst/>
          </a:prstGeom>
          <a:noFill/>
          <a:ln w="9525">
            <a:noFill/>
            <a:miter lim="800000"/>
            <a:headEnd/>
            <a:tailEnd/>
          </a:ln>
        </p:spPr>
      </p:pic>
      <p:pic>
        <p:nvPicPr>
          <p:cNvPr id="77847" name="Picture 9"/>
          <p:cNvPicPr>
            <a:picLocks noChangeAspect="1" noChangeArrowheads="1"/>
          </p:cNvPicPr>
          <p:nvPr/>
        </p:nvPicPr>
        <p:blipFill>
          <a:blip r:embed="rId7"/>
          <a:srcRect/>
          <a:stretch>
            <a:fillRect/>
          </a:stretch>
        </p:blipFill>
        <p:spPr bwMode="auto">
          <a:xfrm>
            <a:off x="8040688" y="3859213"/>
            <a:ext cx="965200" cy="185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nvGraphicFramePr>
        <p:xfrm>
          <a:off x="381000" y="1223963"/>
          <a:ext cx="6477000" cy="4852987"/>
        </p:xfrm>
        <a:graphic>
          <a:graphicData uri="http://schemas.openxmlformats.org/drawingml/2006/table">
            <a:tbl>
              <a:tblPr firstRow="1" bandRow="1">
                <a:tableStyleId>{5940675A-B579-460E-94D1-54222C63F5DA}</a:tableStyleId>
              </a:tblPr>
              <a:tblGrid>
                <a:gridCol w="1326489"/>
                <a:gridCol w="5150511"/>
              </a:tblGrid>
              <a:tr h="1188721">
                <a:tc>
                  <a:txBody>
                    <a:bodyPr/>
                    <a:lstStyle/>
                    <a:p>
                      <a:r>
                        <a:rPr lang="en-US" sz="1500" b="1" dirty="0" smtClean="0">
                          <a:solidFill>
                            <a:schemeClr val="tx1"/>
                          </a:solidFill>
                          <a:latin typeface="+mn-lt"/>
                          <a:cs typeface="Arial" pitchFamily="34" charset="0"/>
                        </a:rPr>
                        <a:t>Brand</a:t>
                      </a:r>
                      <a:r>
                        <a:rPr lang="en-US" sz="1500" b="1" baseline="0" dirty="0" smtClean="0">
                          <a:solidFill>
                            <a:schemeClr val="tx1"/>
                          </a:solidFill>
                          <a:latin typeface="+mn-lt"/>
                          <a:cs typeface="Arial" pitchFamily="34" charset="0"/>
                        </a:rPr>
                        <a:t> </a:t>
                      </a:r>
                    </a:p>
                    <a:p>
                      <a:r>
                        <a:rPr lang="en-US" sz="1500" b="1" baseline="0" dirty="0" smtClean="0">
                          <a:solidFill>
                            <a:schemeClr val="tx1"/>
                          </a:solidFill>
                          <a:latin typeface="+mn-lt"/>
                          <a:cs typeface="Arial" pitchFamily="34" charset="0"/>
                        </a:rPr>
                        <a:t>Equity</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lvl="0"/>
                      <a:r>
                        <a:rPr lang="en-US" sz="1200" kern="1200" baseline="0" dirty="0" smtClean="0">
                          <a:solidFill>
                            <a:schemeClr val="tx1"/>
                          </a:solidFill>
                          <a:effectLst/>
                          <a:latin typeface="+mn-lt"/>
                          <a:ea typeface="+mn-ea"/>
                          <a:cs typeface="+mn-cs"/>
                        </a:rPr>
                        <a:t>After 10 years of research, Preference Mousse Absolue reinvents at-home hair color as its advanced technology provides the fir</a:t>
                      </a:r>
                      <a:r>
                        <a:rPr lang="en-US" sz="1200" kern="1200" dirty="0" smtClean="0">
                          <a:solidFill>
                            <a:schemeClr val="tx1"/>
                          </a:solidFill>
                          <a:effectLst/>
                          <a:latin typeface="+mn-lt"/>
                          <a:ea typeface="+mn-ea"/>
                          <a:cs typeface="+mn-cs"/>
                        </a:rPr>
                        <a:t>st no-mixing, reusable hair color.  With one push, the perfect ratio of color and activator crème is automatically mixed in an easy to apply mousse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baseline="0" dirty="0">
                        <a:solidFill>
                          <a:schemeClr val="tx1"/>
                        </a:solidFill>
                        <a:latin typeface="+mn-lt"/>
                        <a:ea typeface="+mn-ea"/>
                        <a:cs typeface="Arial" pitchFamily="34" charset="0"/>
                      </a:endParaRPr>
                    </a:p>
                  </a:txBody>
                  <a:tcPr/>
                </a:tc>
              </a:tr>
              <a:tr h="13839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mn-lt"/>
                          <a:cs typeface="Arial" pitchFamily="34" charset="0"/>
                        </a:rPr>
                        <a:t>How the</a:t>
                      </a:r>
                      <a:r>
                        <a:rPr lang="en-US" sz="1500" b="1" baseline="0" dirty="0" smtClean="0">
                          <a:solidFill>
                            <a:schemeClr val="tx1"/>
                          </a:solidFill>
                          <a:latin typeface="+mn-lt"/>
                          <a:cs typeface="Arial" pitchFamily="34" charset="0"/>
                        </a:rPr>
                        <a:t> Product is Different</a:t>
                      </a:r>
                      <a:endParaRPr lang="en-US" sz="1500" b="1" dirty="0" smtClean="0">
                        <a:solidFill>
                          <a:schemeClr val="tx1"/>
                        </a:solidFill>
                        <a:latin typeface="+mn-lt"/>
                        <a:cs typeface="Arial" pitchFamily="34" charset="0"/>
                      </a:endParaRPr>
                    </a:p>
                  </a:txBody>
                  <a:tcPr>
                    <a:solidFill>
                      <a:schemeClr val="accent5">
                        <a:lumMod val="60000"/>
                        <a:lumOff val="40000"/>
                      </a:schemeClr>
                    </a:solidFill>
                  </a:tcPr>
                </a:tc>
                <a:tc>
                  <a:txBody>
                    <a:bodyPr/>
                    <a:lstStyle/>
                    <a:p>
                      <a:pPr marL="285750" lvl="0" indent="-285750" algn="l" defTabSz="457200" rtl="0" eaLnBrk="1" latinLnBrk="0" hangingPunct="1">
                        <a:buFont typeface="Arial" pitchFamily="34" charset="0"/>
                        <a:buChar char="•"/>
                      </a:pPr>
                      <a:r>
                        <a:rPr lang="en-US" sz="1200" dirty="0" smtClean="0">
                          <a:solidFill>
                            <a:schemeClr val="tx1"/>
                          </a:solidFill>
                          <a:latin typeface="+mn-lt"/>
                          <a:cs typeface="Arial" pitchFamily="34" charset="0"/>
                        </a:rPr>
                        <a:t>The first-ever automatic,</a:t>
                      </a:r>
                      <a:r>
                        <a:rPr lang="en-US" sz="1200" baseline="0" dirty="0" smtClean="0">
                          <a:solidFill>
                            <a:schemeClr val="tx1"/>
                          </a:solidFill>
                          <a:latin typeface="+mn-lt"/>
                          <a:cs typeface="Arial" pitchFamily="34" charset="0"/>
                        </a:rPr>
                        <a:t> reusable hair color</a:t>
                      </a:r>
                    </a:p>
                    <a:p>
                      <a:pPr marL="285750" lvl="0" indent="-285750" algn="l" defTabSz="457200" rtl="0" eaLnBrk="1" latinLnBrk="0" hangingPunct="1">
                        <a:buFont typeface="Arial" pitchFamily="34" charset="0"/>
                        <a:buChar char="•"/>
                      </a:pPr>
                      <a:r>
                        <a:rPr lang="en-US" sz="1200" baseline="0" dirty="0" smtClean="0">
                          <a:solidFill>
                            <a:schemeClr val="tx1"/>
                          </a:solidFill>
                          <a:latin typeface="+mn-lt"/>
                          <a:cs typeface="Arial" pitchFamily="34" charset="0"/>
                        </a:rPr>
                        <a:t>No mixing needed- in just one push color is automatically blended into smooth foam</a:t>
                      </a:r>
                    </a:p>
                    <a:p>
                      <a:pPr marL="285750" lvl="0" indent="-285750" algn="l" defTabSz="457200" rtl="0" eaLnBrk="1" latinLnBrk="0" hangingPunct="1">
                        <a:buFont typeface="Arial" pitchFamily="34" charset="0"/>
                        <a:buChar char="•"/>
                      </a:pPr>
                      <a:r>
                        <a:rPr lang="en-US" sz="1200" kern="1200" dirty="0" smtClean="0">
                          <a:solidFill>
                            <a:schemeClr val="tx1"/>
                          </a:solidFill>
                          <a:effectLst/>
                          <a:latin typeface="+mn-lt"/>
                          <a:ea typeface="+mn-ea"/>
                          <a:cs typeface="+mn-cs"/>
                        </a:rPr>
                        <a:t>Non-drip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mousse allows for easy application even on hard to reach areas</a:t>
                      </a:r>
                      <a:endParaRPr lang="en-US" sz="1200" baseline="0" dirty="0" smtClean="0">
                        <a:solidFill>
                          <a:schemeClr val="tx1"/>
                        </a:solidFill>
                        <a:latin typeface="+mn-lt"/>
                        <a:cs typeface="Arial" pitchFamily="34" charset="0"/>
                      </a:endParaRPr>
                    </a:p>
                    <a:p>
                      <a:pPr marL="285750" lvl="0" indent="-285750" algn="l" defTabSz="457200" rtl="0" eaLnBrk="1" latinLnBrk="0" hangingPunct="1">
                        <a:buFont typeface="Arial" pitchFamily="34" charset="0"/>
                        <a:buChar char="•"/>
                      </a:pPr>
                      <a:endParaRPr lang="en-US" sz="1200" dirty="0" smtClean="0">
                        <a:solidFill>
                          <a:schemeClr val="tx1"/>
                        </a:solidFill>
                        <a:latin typeface="+mn-lt"/>
                        <a:cs typeface="Arial" pitchFamily="34" charset="0"/>
                      </a:endParaRPr>
                    </a:p>
                  </a:txBody>
                  <a:tcPr/>
                </a:tc>
              </a:tr>
              <a:tr h="777240">
                <a:tc>
                  <a:txBody>
                    <a:bodyPr/>
                    <a:lstStyle/>
                    <a:p>
                      <a:r>
                        <a:rPr lang="en-US" sz="1500" b="1" dirty="0" smtClean="0">
                          <a:solidFill>
                            <a:schemeClr val="tx1"/>
                          </a:solidFill>
                          <a:latin typeface="+mn-lt"/>
                          <a:cs typeface="Arial" pitchFamily="34" charset="0"/>
                        </a:rPr>
                        <a:t>Who</a:t>
                      </a:r>
                      <a:r>
                        <a:rPr lang="en-US" sz="1500" b="1" baseline="0" dirty="0" smtClean="0">
                          <a:solidFill>
                            <a:schemeClr val="tx1"/>
                          </a:solidFill>
                          <a:latin typeface="+mn-lt"/>
                          <a:cs typeface="Arial" pitchFamily="34" charset="0"/>
                        </a:rPr>
                        <a:t> Should Use the Product</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285750" indent="-285750">
                        <a:buFont typeface="Arial" pitchFamily="34" charset="0"/>
                        <a:buChar char="•"/>
                      </a:pPr>
                      <a:r>
                        <a:rPr lang="en-US" sz="1200" kern="1200" dirty="0" smtClean="0">
                          <a:solidFill>
                            <a:schemeClr val="tx1"/>
                          </a:solidFill>
                          <a:effectLst/>
                          <a:latin typeface="+mn-lt"/>
                          <a:ea typeface="+mn-ea"/>
                          <a:cs typeface="+mn-cs"/>
                        </a:rPr>
                        <a:t>Dual </a:t>
                      </a:r>
                      <a:r>
                        <a:rPr lang="en-US" sz="1200" kern="1200" dirty="0" err="1" smtClean="0">
                          <a:solidFill>
                            <a:schemeClr val="tx1"/>
                          </a:solidFill>
                          <a:effectLst/>
                          <a:latin typeface="+mn-lt"/>
                          <a:ea typeface="+mn-ea"/>
                          <a:cs typeface="+mn-cs"/>
                        </a:rPr>
                        <a:t>colorers</a:t>
                      </a:r>
                      <a:r>
                        <a:rPr lang="en-US" sz="1200" kern="1200" dirty="0" smtClean="0">
                          <a:solidFill>
                            <a:schemeClr val="tx1"/>
                          </a:solidFill>
                          <a:effectLst/>
                          <a:latin typeface="+mn-lt"/>
                          <a:ea typeface="+mn-ea"/>
                          <a:cs typeface="+mn-cs"/>
                        </a:rPr>
                        <a:t> (home &amp; salon) and salon-only users.  These consumers are more willing to pay more for a higher quality product. </a:t>
                      </a:r>
                      <a:endParaRPr lang="en-US" sz="1200" baseline="0" dirty="0" smtClean="0">
                        <a:solidFill>
                          <a:schemeClr val="tx1"/>
                        </a:solidFill>
                        <a:latin typeface="+mn-lt"/>
                        <a:cs typeface="Arial" pitchFamily="34" charset="0"/>
                      </a:endParaRPr>
                    </a:p>
                  </a:txBody>
                  <a:tcPr/>
                </a:tc>
              </a:tr>
              <a:tr h="1503227">
                <a:tc>
                  <a:txBody>
                    <a:bodyPr/>
                    <a:lstStyle/>
                    <a:p>
                      <a:r>
                        <a:rPr lang="en-US" sz="1500" b="1" dirty="0" smtClean="0">
                          <a:solidFill>
                            <a:schemeClr val="tx1"/>
                          </a:solidFill>
                          <a:latin typeface="+mn-lt"/>
                          <a:cs typeface="Arial" pitchFamily="34" charset="0"/>
                        </a:rPr>
                        <a:t>Top Claims</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kern="1200" cap="none" normalizeH="0" baseline="0" dirty="0" smtClean="0">
                          <a:ln>
                            <a:noFill/>
                          </a:ln>
                          <a:solidFill>
                            <a:schemeClr val="tx1"/>
                          </a:solidFill>
                          <a:effectLst/>
                          <a:latin typeface="Century Gothic" pitchFamily="34" charset="0"/>
                          <a:ea typeface="+mn-ea"/>
                          <a:cs typeface="+mn-cs"/>
                        </a:rPr>
                        <a:t>  Absolute color perfection  in just one push.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kern="1200" dirty="0" smtClean="0">
                          <a:solidFill>
                            <a:schemeClr val="tx1"/>
                          </a:solidFill>
                          <a:effectLst/>
                          <a:latin typeface="+mn-lt"/>
                          <a:ea typeface="+mn-ea"/>
                          <a:cs typeface="+mn-cs"/>
                        </a:rPr>
                        <a:t>  Fresh,</a:t>
                      </a:r>
                      <a:r>
                        <a:rPr lang="en-US" sz="1200" kern="1200" baseline="0" dirty="0" smtClean="0">
                          <a:solidFill>
                            <a:schemeClr val="tx1"/>
                          </a:solidFill>
                          <a:effectLst/>
                          <a:latin typeface="+mn-lt"/>
                          <a:ea typeface="+mn-ea"/>
                          <a:cs typeface="+mn-cs"/>
                        </a:rPr>
                        <a:t> b</a:t>
                      </a:r>
                      <a:r>
                        <a:rPr lang="en-US" sz="1200" kern="1200" dirty="0" smtClean="0">
                          <a:solidFill>
                            <a:schemeClr val="tx1"/>
                          </a:solidFill>
                          <a:effectLst/>
                          <a:latin typeface="+mn-lt"/>
                          <a:ea typeface="+mn-ea"/>
                          <a:cs typeface="+mn-cs"/>
                        </a:rPr>
                        <a:t>rilliant</a:t>
                      </a:r>
                      <a:r>
                        <a:rPr lang="en-US" sz="1200" kern="1200" baseline="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ulti-tonal, color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kern="1200" dirty="0" smtClean="0">
                          <a:solidFill>
                            <a:schemeClr val="tx1"/>
                          </a:solidFill>
                          <a:effectLst/>
                          <a:latin typeface="+mn-lt"/>
                          <a:ea typeface="+mn-ea"/>
                          <a:cs typeface="+mn-cs"/>
                        </a:rPr>
                        <a:t>  Up to 6 weeks of mirror shine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Care Supreme</a:t>
                      </a:r>
                      <a:r>
                        <a:rPr lang="en-US" sz="1200" kern="1200" baseline="0" dirty="0" smtClean="0">
                          <a:solidFill>
                            <a:schemeClr val="tx1"/>
                          </a:solidFill>
                          <a:effectLst/>
                          <a:latin typeface="+mn-lt"/>
                          <a:ea typeface="+mn-ea"/>
                          <a:cs typeface="+mn-cs"/>
                        </a:rPr>
                        <a:t> Conditioner with UV Filter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kern="1200" baseline="0" dirty="0" smtClean="0">
                          <a:solidFill>
                            <a:schemeClr val="tx1"/>
                          </a:solidFill>
                          <a:effectLst/>
                          <a:latin typeface="+mn-lt"/>
                          <a:ea typeface="+mn-ea"/>
                          <a:cs typeface="+mn-cs"/>
                        </a:rPr>
                        <a:t>  Covers grays beautifully</a:t>
                      </a:r>
                      <a:endParaRPr lang="en-US" sz="1200" kern="1200" dirty="0" smtClean="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200" kern="1200" dirty="0" smtClean="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200" b="0" i="0" u="none" strike="noStrike" kern="1200" cap="none" normalizeH="0" baseline="0" dirty="0" smtClean="0">
                        <a:ln>
                          <a:noFill/>
                        </a:ln>
                        <a:solidFill>
                          <a:schemeClr val="tx1"/>
                        </a:solidFill>
                        <a:effectLst/>
                        <a:latin typeface="Century Gothic" pitchFamily="34" charset="0"/>
                        <a:ea typeface="+mn-ea"/>
                        <a:cs typeface="+mn-cs"/>
                      </a:endParaRPr>
                    </a:p>
                  </a:txBody>
                  <a:tcPr/>
                </a:tc>
              </a:tr>
            </a:tbl>
          </a:graphicData>
        </a:graphic>
      </p:graphicFrame>
      <p:sp>
        <p:nvSpPr>
          <p:cNvPr id="2" name="Title 1"/>
          <p:cNvSpPr>
            <a:spLocks noGrp="1"/>
          </p:cNvSpPr>
          <p:nvPr>
            <p:ph type="title"/>
          </p:nvPr>
        </p:nvSpPr>
        <p:spPr>
          <a:xfrm>
            <a:off x="3962400" y="206375"/>
            <a:ext cx="5334000" cy="708025"/>
          </a:xfrm>
        </p:spPr>
        <p:txBody>
          <a:bodyPr>
            <a:noAutofit/>
          </a:bodyPr>
          <a:lstStyle/>
          <a:p>
            <a:pPr eaLnBrk="1" hangingPunct="1">
              <a:defRPr/>
            </a:pPr>
            <a:r>
              <a:rPr lang="en-US" sz="5000" b="1" kern="1200" dirty="0" smtClean="0">
                <a:latin typeface="+mn-lt"/>
                <a:ea typeface="ＭＳ Ｐゴシック" pitchFamily="28" charset="-128"/>
              </a:rPr>
              <a:t>Mousse Absolue</a:t>
            </a:r>
            <a:endParaRPr lang="en-US" sz="5000" b="1" kern="1200" dirty="0">
              <a:latin typeface="+mn-lt"/>
              <a:ea typeface="ＭＳ Ｐゴシック" pitchFamily="28" charset="-128"/>
            </a:endParaRPr>
          </a:p>
        </p:txBody>
      </p:sp>
      <p:pic>
        <p:nvPicPr>
          <p:cNvPr id="79891" name="Picture 2"/>
          <p:cNvPicPr>
            <a:picLocks noChangeAspect="1" noChangeArrowheads="1"/>
          </p:cNvPicPr>
          <p:nvPr/>
        </p:nvPicPr>
        <p:blipFill>
          <a:blip r:embed="rId3"/>
          <a:srcRect/>
          <a:stretch>
            <a:fillRect/>
          </a:stretch>
        </p:blipFill>
        <p:spPr bwMode="auto">
          <a:xfrm>
            <a:off x="6932613" y="4114800"/>
            <a:ext cx="1049337" cy="1838325"/>
          </a:xfrm>
          <a:prstGeom prst="rect">
            <a:avLst/>
          </a:prstGeom>
          <a:noFill/>
          <a:ln w="9525">
            <a:noFill/>
            <a:miter lim="800000"/>
            <a:headEnd/>
            <a:tailEnd/>
          </a:ln>
        </p:spPr>
      </p:pic>
      <p:pic>
        <p:nvPicPr>
          <p:cNvPr id="79892" name="Picture 3"/>
          <p:cNvPicPr>
            <a:picLocks noChangeAspect="1" noChangeArrowheads="1"/>
          </p:cNvPicPr>
          <p:nvPr/>
        </p:nvPicPr>
        <p:blipFill>
          <a:blip r:embed="rId4"/>
          <a:srcRect/>
          <a:stretch>
            <a:fillRect/>
          </a:stretch>
        </p:blipFill>
        <p:spPr bwMode="auto">
          <a:xfrm>
            <a:off x="8001000" y="2276475"/>
            <a:ext cx="1042988" cy="1838325"/>
          </a:xfrm>
          <a:prstGeom prst="rect">
            <a:avLst/>
          </a:prstGeom>
          <a:noFill/>
          <a:ln w="9525">
            <a:noFill/>
            <a:miter lim="800000"/>
            <a:headEnd/>
            <a:tailEnd/>
          </a:ln>
        </p:spPr>
      </p:pic>
      <p:pic>
        <p:nvPicPr>
          <p:cNvPr id="79893" name="Picture 4"/>
          <p:cNvPicPr>
            <a:picLocks noChangeAspect="1" noChangeArrowheads="1"/>
          </p:cNvPicPr>
          <p:nvPr/>
        </p:nvPicPr>
        <p:blipFill>
          <a:blip r:embed="rId5"/>
          <a:srcRect/>
          <a:stretch>
            <a:fillRect/>
          </a:stretch>
        </p:blipFill>
        <p:spPr bwMode="auto">
          <a:xfrm>
            <a:off x="7986713" y="4114800"/>
            <a:ext cx="1052512" cy="1838325"/>
          </a:xfrm>
          <a:prstGeom prst="rect">
            <a:avLst/>
          </a:prstGeom>
          <a:noFill/>
          <a:ln w="9525">
            <a:noFill/>
            <a:miter lim="800000"/>
            <a:headEnd/>
            <a:tailEnd/>
          </a:ln>
        </p:spPr>
      </p:pic>
      <p:pic>
        <p:nvPicPr>
          <p:cNvPr id="79894" name="Picture 5"/>
          <p:cNvPicPr>
            <a:picLocks noChangeAspect="1" noChangeArrowheads="1"/>
          </p:cNvPicPr>
          <p:nvPr/>
        </p:nvPicPr>
        <p:blipFill>
          <a:blip r:embed="rId6"/>
          <a:srcRect/>
          <a:stretch>
            <a:fillRect/>
          </a:stretch>
        </p:blipFill>
        <p:spPr bwMode="auto">
          <a:xfrm>
            <a:off x="6953250" y="2276475"/>
            <a:ext cx="1046163" cy="1838325"/>
          </a:xfrm>
          <a:prstGeom prst="rect">
            <a:avLst/>
          </a:prstGeom>
          <a:noFill/>
          <a:ln w="9525">
            <a:noFill/>
            <a:miter lim="800000"/>
            <a:headEnd/>
            <a:tailEnd/>
          </a:ln>
        </p:spPr>
      </p:pic>
      <p:pic>
        <p:nvPicPr>
          <p:cNvPr id="79895" name="Picture 7" descr="J:\Shared\Haircolor\Preference Mousse Absolue\Artwork\IMAGES_2\IMAGES\PF MOUSSE ABSOLUE LOGOS.png"/>
          <p:cNvPicPr>
            <a:picLocks noChangeAspect="1" noChangeArrowheads="1"/>
          </p:cNvPicPr>
          <p:nvPr/>
        </p:nvPicPr>
        <p:blipFill>
          <a:blip r:embed="rId7"/>
          <a:srcRect/>
          <a:stretch>
            <a:fillRect/>
          </a:stretch>
        </p:blipFill>
        <p:spPr bwMode="auto">
          <a:xfrm>
            <a:off x="7277100" y="1128713"/>
            <a:ext cx="1447800" cy="108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nvGraphicFramePr>
        <p:xfrm>
          <a:off x="381000" y="1223963"/>
          <a:ext cx="6477000" cy="4840287"/>
        </p:xfrm>
        <a:graphic>
          <a:graphicData uri="http://schemas.openxmlformats.org/drawingml/2006/table">
            <a:tbl>
              <a:tblPr firstRow="1" bandRow="1">
                <a:tableStyleId>{5940675A-B579-460E-94D1-54222C63F5DA}</a:tableStyleId>
              </a:tblPr>
              <a:tblGrid>
                <a:gridCol w="1326489"/>
                <a:gridCol w="5150511"/>
              </a:tblGrid>
              <a:tr h="1188721">
                <a:tc>
                  <a:txBody>
                    <a:bodyPr/>
                    <a:lstStyle/>
                    <a:p>
                      <a:r>
                        <a:rPr lang="en-US" sz="1500" b="1" dirty="0" smtClean="0">
                          <a:solidFill>
                            <a:schemeClr val="tx1"/>
                          </a:solidFill>
                          <a:latin typeface="+mn-lt"/>
                          <a:cs typeface="Arial" pitchFamily="34" charset="0"/>
                        </a:rPr>
                        <a:t>Brand</a:t>
                      </a:r>
                      <a:r>
                        <a:rPr lang="en-US" sz="1500" b="1" baseline="0" dirty="0" smtClean="0">
                          <a:solidFill>
                            <a:schemeClr val="tx1"/>
                          </a:solidFill>
                          <a:latin typeface="+mn-lt"/>
                          <a:cs typeface="Arial" pitchFamily="34" charset="0"/>
                        </a:rPr>
                        <a:t> </a:t>
                      </a:r>
                    </a:p>
                    <a:p>
                      <a:r>
                        <a:rPr lang="en-US" sz="1500" b="1" baseline="0" dirty="0" smtClean="0">
                          <a:solidFill>
                            <a:schemeClr val="tx1"/>
                          </a:solidFill>
                          <a:latin typeface="+mn-lt"/>
                          <a:cs typeface="Arial" pitchFamily="34" charset="0"/>
                        </a:rPr>
                        <a:t>Equity</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lvl="0"/>
                      <a:r>
                        <a:rPr lang="en-US" sz="1200" kern="1200" baseline="0" dirty="0" smtClean="0">
                          <a:solidFill>
                            <a:schemeClr val="tx1"/>
                          </a:solidFill>
                          <a:latin typeface="+mn-lt"/>
                          <a:ea typeface="+mn-ea"/>
                          <a:cs typeface="Arial" pitchFamily="34" charset="0"/>
                        </a:rPr>
                        <a:t>Superior Preference is L’Oreal’s gold standard of beautiful color and shine. Preference launched in 1970 and was the first brand to introduce the “Because I'm Worth It” message via premium product and superiority. It has become L’Oreal’s #1 haircolor brand, and is the brand in our portfolio that has come to stand for elegance, sophistication and glamour.  </a:t>
                      </a:r>
                      <a:endParaRPr lang="en-US" sz="1200" kern="1200" baseline="0" dirty="0">
                        <a:solidFill>
                          <a:schemeClr val="tx1"/>
                        </a:solidFill>
                        <a:latin typeface="+mn-lt"/>
                        <a:ea typeface="+mn-ea"/>
                        <a:cs typeface="Arial" pitchFamily="34" charset="0"/>
                      </a:endParaRPr>
                    </a:p>
                  </a:txBody>
                  <a:tcPr/>
                </a:tc>
              </a:tr>
              <a:tr h="13716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mn-lt"/>
                          <a:cs typeface="Arial" pitchFamily="34" charset="0"/>
                        </a:rPr>
                        <a:t>How the</a:t>
                      </a:r>
                      <a:r>
                        <a:rPr lang="en-US" sz="1500" b="1" baseline="0" dirty="0" smtClean="0">
                          <a:solidFill>
                            <a:schemeClr val="tx1"/>
                          </a:solidFill>
                          <a:latin typeface="+mn-lt"/>
                          <a:cs typeface="Arial" pitchFamily="34" charset="0"/>
                        </a:rPr>
                        <a:t> Product is Different</a:t>
                      </a:r>
                      <a:endParaRPr lang="en-US" sz="1500" b="1" dirty="0" smtClean="0">
                        <a:solidFill>
                          <a:schemeClr val="tx1"/>
                        </a:solidFill>
                        <a:latin typeface="+mn-lt"/>
                        <a:cs typeface="Arial" pitchFamily="34" charset="0"/>
                      </a:endParaRPr>
                    </a:p>
                  </a:txBody>
                  <a:tcPr>
                    <a:solidFill>
                      <a:schemeClr val="accent5">
                        <a:lumMod val="60000"/>
                        <a:lumOff val="40000"/>
                      </a:schemeClr>
                    </a:solidFill>
                  </a:tcPr>
                </a:tc>
                <a:tc>
                  <a:txBody>
                    <a:bodyPr/>
                    <a:lstStyle/>
                    <a:p>
                      <a:pPr marL="285750" lvl="0" indent="-285750" algn="l" defTabSz="457200" rtl="0" eaLnBrk="1" latinLnBrk="0" hangingPunct="1">
                        <a:buFont typeface="Arial" pitchFamily="34" charset="0"/>
                        <a:buChar char="•"/>
                      </a:pPr>
                      <a:r>
                        <a:rPr lang="en-US" sz="1200" kern="1200" baseline="0" dirty="0" smtClean="0">
                          <a:solidFill>
                            <a:schemeClr val="tx1"/>
                          </a:solidFill>
                          <a:latin typeface="+mn-lt"/>
                          <a:ea typeface="+mn-ea"/>
                          <a:cs typeface="Arial" pitchFamily="34" charset="0"/>
                        </a:rPr>
                        <a:t>Preference’s Superior Fade-Defying Color and Shine System creates a long-lasting color spectrum with luminosity, shine, and beautiful gray coverage. Luminous color shines from every strand and defies fade-out for up to 8 weeks.</a:t>
                      </a:r>
                    </a:p>
                    <a:p>
                      <a:pPr marL="285750" lvl="0" indent="-285750" algn="l" defTabSz="457200" rtl="0" eaLnBrk="1" latinLnBrk="0" hangingPunct="1">
                        <a:buFont typeface="Arial" pitchFamily="34" charset="0"/>
                        <a:buChar char="•"/>
                      </a:pPr>
                      <a:r>
                        <a:rPr lang="en-US" sz="1200" kern="1200" baseline="0" dirty="0" smtClean="0">
                          <a:solidFill>
                            <a:schemeClr val="tx1"/>
                          </a:solidFill>
                          <a:latin typeface="+mn-lt"/>
                          <a:ea typeface="+mn-ea"/>
                          <a:cs typeface="Arial" pitchFamily="34" charset="0"/>
                        </a:rPr>
                        <a:t>Care Supreme Conditioner formulated with Golden Camelina Oil, anti-oxidant Vitamin E and UV filter helps keep first day color vibrancy and provides silky, resilient hair. </a:t>
                      </a:r>
                      <a:endParaRPr lang="en-US" sz="1200" dirty="0" smtClean="0">
                        <a:solidFill>
                          <a:schemeClr val="tx1"/>
                        </a:solidFill>
                        <a:latin typeface="+mn-lt"/>
                        <a:cs typeface="Arial" pitchFamily="34" charset="0"/>
                      </a:endParaRPr>
                    </a:p>
                  </a:txBody>
                  <a:tcPr/>
                </a:tc>
              </a:tr>
              <a:tr h="777240">
                <a:tc>
                  <a:txBody>
                    <a:bodyPr/>
                    <a:lstStyle/>
                    <a:p>
                      <a:r>
                        <a:rPr lang="en-US" sz="1500" b="1" dirty="0" smtClean="0">
                          <a:solidFill>
                            <a:schemeClr val="tx1"/>
                          </a:solidFill>
                          <a:latin typeface="+mn-lt"/>
                          <a:cs typeface="Arial" pitchFamily="34" charset="0"/>
                        </a:rPr>
                        <a:t>Who</a:t>
                      </a:r>
                      <a:r>
                        <a:rPr lang="en-US" sz="1500" b="1" baseline="0" dirty="0" smtClean="0">
                          <a:solidFill>
                            <a:schemeClr val="tx1"/>
                          </a:solidFill>
                          <a:latin typeface="+mn-lt"/>
                          <a:cs typeface="Arial" pitchFamily="34" charset="0"/>
                        </a:rPr>
                        <a:t> Should Use the Product</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285750" indent="-285750">
                        <a:buFont typeface="Arial" pitchFamily="34" charset="0"/>
                        <a:buChar char="•"/>
                      </a:pPr>
                      <a:r>
                        <a:rPr lang="en-US" sz="1200" baseline="0" dirty="0" smtClean="0">
                          <a:solidFill>
                            <a:schemeClr val="tx1"/>
                          </a:solidFill>
                          <a:latin typeface="+mn-lt"/>
                          <a:cs typeface="Arial" pitchFamily="34" charset="0"/>
                        </a:rPr>
                        <a:t>Women looking for luminous, long-lasting color </a:t>
                      </a:r>
                    </a:p>
                    <a:p>
                      <a:pPr marL="285750" indent="-285750">
                        <a:buFont typeface="Arial" pitchFamily="34" charset="0"/>
                        <a:buChar char="•"/>
                      </a:pPr>
                      <a:r>
                        <a:rPr lang="en-US" sz="1200" baseline="0" dirty="0" smtClean="0">
                          <a:solidFill>
                            <a:schemeClr val="tx1"/>
                          </a:solidFill>
                          <a:latin typeface="+mn-lt"/>
                          <a:cs typeface="Arial" pitchFamily="34" charset="0"/>
                        </a:rPr>
                        <a:t>Women with low or high percentage of grey</a:t>
                      </a:r>
                    </a:p>
                  </a:txBody>
                  <a:tcPr/>
                </a:tc>
              </a:tr>
              <a:tr h="1503227">
                <a:tc>
                  <a:txBody>
                    <a:bodyPr/>
                    <a:lstStyle/>
                    <a:p>
                      <a:r>
                        <a:rPr lang="en-US" sz="1500" b="1" dirty="0" smtClean="0">
                          <a:solidFill>
                            <a:schemeClr val="tx1"/>
                          </a:solidFill>
                          <a:latin typeface="+mn-lt"/>
                          <a:cs typeface="Arial" pitchFamily="34" charset="0"/>
                        </a:rPr>
                        <a:t>Top Claims</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 Up to 8 weeks of fade-defying color</a:t>
                      </a:r>
                    </a:p>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 Care Supreme Conditioner, formulated with Shine Serum, anti-   </a:t>
                      </a:r>
                    </a:p>
                    <a:p>
                      <a:pPr marL="0" indent="0">
                        <a:buFont typeface="Arial" pitchFamily="34" charset="0"/>
                        <a:buNone/>
                      </a:pPr>
                      <a:r>
                        <a:rPr lang="en-US" sz="1200" kern="1200" baseline="0" dirty="0" smtClean="0">
                          <a:solidFill>
                            <a:schemeClr val="tx1"/>
                          </a:solidFill>
                          <a:latin typeface="+mn-lt"/>
                          <a:ea typeface="+mn-ea"/>
                          <a:cs typeface="Arial" pitchFamily="34" charset="0"/>
                        </a:rPr>
                        <a:t>      oxidant Vitamin E, and UV Filter to help keep first day color   </a:t>
                      </a:r>
                    </a:p>
                    <a:p>
                      <a:pPr marL="0" indent="0">
                        <a:buFont typeface="Arial" pitchFamily="34" charset="0"/>
                        <a:buNone/>
                      </a:pPr>
                      <a:r>
                        <a:rPr lang="en-US" sz="1200" kern="1200" baseline="0" dirty="0" smtClean="0">
                          <a:solidFill>
                            <a:schemeClr val="tx1"/>
                          </a:solidFill>
                          <a:latin typeface="+mn-lt"/>
                          <a:ea typeface="+mn-ea"/>
                          <a:cs typeface="Arial" pitchFamily="34" charset="0"/>
                        </a:rPr>
                        <a:t>      vibrancy</a:t>
                      </a:r>
                    </a:p>
                    <a:p>
                      <a:pPr marL="228600" indent="-228600">
                        <a:buFont typeface="Arial" pitchFamily="34" charset="0"/>
                        <a:buChar char="•"/>
                      </a:pPr>
                      <a:endParaRPr lang="en-US" sz="1200" kern="1200" baseline="0" dirty="0" smtClean="0">
                        <a:solidFill>
                          <a:schemeClr val="tx1"/>
                        </a:solidFill>
                        <a:latin typeface="+mn-lt"/>
                        <a:ea typeface="+mn-ea"/>
                        <a:cs typeface="Arial" pitchFamily="34" charset="0"/>
                      </a:endParaRPr>
                    </a:p>
                  </a:txBody>
                  <a:tcPr/>
                </a:tc>
              </a:tr>
            </a:tbl>
          </a:graphicData>
        </a:graphic>
      </p:graphicFrame>
      <p:sp>
        <p:nvSpPr>
          <p:cNvPr id="2" name="Title 1"/>
          <p:cNvSpPr>
            <a:spLocks noGrp="1"/>
          </p:cNvSpPr>
          <p:nvPr>
            <p:ph type="title"/>
          </p:nvPr>
        </p:nvSpPr>
        <p:spPr>
          <a:xfrm>
            <a:off x="5653088" y="206375"/>
            <a:ext cx="3567112" cy="708025"/>
          </a:xfrm>
        </p:spPr>
        <p:txBody>
          <a:bodyPr>
            <a:noAutofit/>
          </a:bodyPr>
          <a:lstStyle/>
          <a:p>
            <a:pPr eaLnBrk="1" hangingPunct="1">
              <a:defRPr/>
            </a:pPr>
            <a:r>
              <a:rPr lang="en-US" sz="5000" b="1" kern="1200" dirty="0">
                <a:latin typeface="+mn-lt"/>
                <a:ea typeface="ＭＳ Ｐゴシック" pitchFamily="28" charset="-128"/>
              </a:rPr>
              <a:t>Preference</a:t>
            </a:r>
          </a:p>
        </p:txBody>
      </p:sp>
      <p:pic>
        <p:nvPicPr>
          <p:cNvPr id="81939" name="Picture 2"/>
          <p:cNvPicPr>
            <a:picLocks noChangeAspect="1" noChangeArrowheads="1"/>
          </p:cNvPicPr>
          <p:nvPr/>
        </p:nvPicPr>
        <p:blipFill>
          <a:blip r:embed="rId3"/>
          <a:srcRect/>
          <a:stretch>
            <a:fillRect/>
          </a:stretch>
        </p:blipFill>
        <p:spPr bwMode="auto">
          <a:xfrm>
            <a:off x="6983413" y="1301750"/>
            <a:ext cx="2005012" cy="755650"/>
          </a:xfrm>
          <a:prstGeom prst="rect">
            <a:avLst/>
          </a:prstGeom>
          <a:noFill/>
          <a:ln w="9525">
            <a:noFill/>
            <a:miter lim="800000"/>
            <a:headEnd/>
            <a:tailEnd/>
          </a:ln>
        </p:spPr>
      </p:pic>
      <p:pic>
        <p:nvPicPr>
          <p:cNvPr id="81940" name="Picture 2"/>
          <p:cNvPicPr>
            <a:picLocks noChangeAspect="1" noChangeArrowheads="1"/>
          </p:cNvPicPr>
          <p:nvPr/>
        </p:nvPicPr>
        <p:blipFill>
          <a:blip r:embed="rId4"/>
          <a:srcRect/>
          <a:stretch>
            <a:fillRect/>
          </a:stretch>
        </p:blipFill>
        <p:spPr bwMode="auto">
          <a:xfrm>
            <a:off x="6929438" y="2106613"/>
            <a:ext cx="957262" cy="1855787"/>
          </a:xfrm>
          <a:prstGeom prst="rect">
            <a:avLst/>
          </a:prstGeom>
          <a:noFill/>
          <a:ln w="9525">
            <a:noFill/>
            <a:miter lim="800000"/>
            <a:headEnd/>
            <a:tailEnd/>
          </a:ln>
        </p:spPr>
      </p:pic>
      <p:pic>
        <p:nvPicPr>
          <p:cNvPr id="81941" name="Picture 3"/>
          <p:cNvPicPr>
            <a:picLocks noChangeAspect="1" noChangeArrowheads="1"/>
          </p:cNvPicPr>
          <p:nvPr/>
        </p:nvPicPr>
        <p:blipFill>
          <a:blip r:embed="rId5"/>
          <a:srcRect/>
          <a:stretch>
            <a:fillRect/>
          </a:stretch>
        </p:blipFill>
        <p:spPr bwMode="auto">
          <a:xfrm>
            <a:off x="7983538" y="3941763"/>
            <a:ext cx="968375" cy="1855787"/>
          </a:xfrm>
          <a:prstGeom prst="rect">
            <a:avLst/>
          </a:prstGeom>
          <a:noFill/>
          <a:ln w="9525">
            <a:noFill/>
            <a:miter lim="800000"/>
            <a:headEnd/>
            <a:tailEnd/>
          </a:ln>
        </p:spPr>
      </p:pic>
      <p:pic>
        <p:nvPicPr>
          <p:cNvPr id="81942" name="Picture 5"/>
          <p:cNvPicPr>
            <a:picLocks noChangeAspect="1" noChangeArrowheads="1"/>
          </p:cNvPicPr>
          <p:nvPr/>
        </p:nvPicPr>
        <p:blipFill>
          <a:blip r:embed="rId6"/>
          <a:srcRect/>
          <a:stretch>
            <a:fillRect/>
          </a:stretch>
        </p:blipFill>
        <p:spPr bwMode="auto">
          <a:xfrm>
            <a:off x="7983538" y="2106613"/>
            <a:ext cx="968375" cy="1855787"/>
          </a:xfrm>
          <a:prstGeom prst="rect">
            <a:avLst/>
          </a:prstGeom>
          <a:noFill/>
          <a:ln w="9525">
            <a:noFill/>
            <a:miter lim="800000"/>
            <a:headEnd/>
            <a:tailEnd/>
          </a:ln>
        </p:spPr>
      </p:pic>
      <p:pic>
        <p:nvPicPr>
          <p:cNvPr id="81943" name="Picture 6"/>
          <p:cNvPicPr>
            <a:picLocks noChangeAspect="1" noChangeArrowheads="1"/>
          </p:cNvPicPr>
          <p:nvPr/>
        </p:nvPicPr>
        <p:blipFill>
          <a:blip r:embed="rId7"/>
          <a:srcRect/>
          <a:stretch>
            <a:fillRect/>
          </a:stretch>
        </p:blipFill>
        <p:spPr bwMode="auto">
          <a:xfrm>
            <a:off x="6929438" y="3935413"/>
            <a:ext cx="968375" cy="1855787"/>
          </a:xfrm>
          <a:prstGeom prst="rect">
            <a:avLst/>
          </a:prstGeom>
          <a:noFill/>
          <a:ln w="9525">
            <a:noFill/>
            <a:miter lim="800000"/>
            <a:headEnd/>
            <a:tailEnd/>
          </a:ln>
        </p:spPr>
      </p:pic>
      <p:pic>
        <p:nvPicPr>
          <p:cNvPr id="81944" name="Picture 9" descr="J:\Shared\Haircolor\Logos\SUPERIOR PREF logo-01.png"/>
          <p:cNvPicPr>
            <a:picLocks noChangeAspect="1" noChangeArrowheads="1"/>
          </p:cNvPicPr>
          <p:nvPr/>
        </p:nvPicPr>
        <p:blipFill>
          <a:blip r:embed="rId8"/>
          <a:srcRect r="63" b="214"/>
          <a:stretch>
            <a:fillRect/>
          </a:stretch>
        </p:blipFill>
        <p:spPr bwMode="auto">
          <a:xfrm>
            <a:off x="7024688" y="5818188"/>
            <a:ext cx="2001837" cy="69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nvGraphicFramePr>
        <p:xfrm>
          <a:off x="381000" y="1223963"/>
          <a:ext cx="6477000" cy="4738687"/>
        </p:xfrm>
        <a:graphic>
          <a:graphicData uri="http://schemas.openxmlformats.org/drawingml/2006/table">
            <a:tbl>
              <a:tblPr firstRow="1" bandRow="1">
                <a:tableStyleId>{5940675A-B579-460E-94D1-54222C63F5DA}</a:tableStyleId>
              </a:tblPr>
              <a:tblGrid>
                <a:gridCol w="1326489"/>
                <a:gridCol w="5150511"/>
              </a:tblGrid>
              <a:tr h="1187658">
                <a:tc>
                  <a:txBody>
                    <a:bodyPr/>
                    <a:lstStyle/>
                    <a:p>
                      <a:r>
                        <a:rPr lang="en-US" sz="1500" b="1" dirty="0" smtClean="0">
                          <a:solidFill>
                            <a:schemeClr val="tx1"/>
                          </a:solidFill>
                          <a:latin typeface="+mn-lt"/>
                          <a:cs typeface="Arial" pitchFamily="34" charset="0"/>
                        </a:rPr>
                        <a:t>Brand</a:t>
                      </a:r>
                      <a:r>
                        <a:rPr lang="en-US" sz="1500" b="1" baseline="0" dirty="0" smtClean="0">
                          <a:solidFill>
                            <a:schemeClr val="tx1"/>
                          </a:solidFill>
                          <a:latin typeface="+mn-lt"/>
                          <a:cs typeface="Arial" pitchFamily="34" charset="0"/>
                        </a:rPr>
                        <a:t> </a:t>
                      </a:r>
                    </a:p>
                    <a:p>
                      <a:r>
                        <a:rPr lang="en-US" sz="1500" b="1" baseline="0" dirty="0" smtClean="0">
                          <a:solidFill>
                            <a:schemeClr val="tx1"/>
                          </a:solidFill>
                          <a:latin typeface="+mn-lt"/>
                          <a:cs typeface="Arial" pitchFamily="34" charset="0"/>
                        </a:rPr>
                        <a:t>Equity</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Arial" pitchFamily="34" charset="0"/>
                        </a:rPr>
                        <a:t>Excellence is the only triple protection hair color that gives women the richest color and the ultimate care.  All with zero grays.</a:t>
                      </a:r>
                      <a:endParaRPr lang="en-US" sz="1200" kern="1200" dirty="0">
                        <a:solidFill>
                          <a:schemeClr val="tx1"/>
                        </a:solidFill>
                        <a:effectLst/>
                        <a:latin typeface="+mn-lt"/>
                        <a:ea typeface="+mn-ea"/>
                        <a:cs typeface="Arial" pitchFamily="34" charset="0"/>
                      </a:endParaRPr>
                    </a:p>
                  </a:txBody>
                  <a:tcPr/>
                </a:tc>
              </a:tr>
              <a:tr h="13716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mn-lt"/>
                          <a:cs typeface="Arial" pitchFamily="34" charset="0"/>
                        </a:rPr>
                        <a:t>How the</a:t>
                      </a:r>
                      <a:r>
                        <a:rPr lang="en-US" sz="1500" b="1" baseline="0" dirty="0" smtClean="0">
                          <a:solidFill>
                            <a:schemeClr val="tx1"/>
                          </a:solidFill>
                          <a:latin typeface="+mn-lt"/>
                          <a:cs typeface="Arial" pitchFamily="34" charset="0"/>
                        </a:rPr>
                        <a:t> Product is Different</a:t>
                      </a:r>
                      <a:endParaRPr lang="en-US" sz="1500" b="1" dirty="0" smtClean="0">
                        <a:solidFill>
                          <a:schemeClr val="tx1"/>
                        </a:solidFill>
                        <a:latin typeface="+mn-lt"/>
                        <a:cs typeface="Arial" pitchFamily="34" charset="0"/>
                      </a:endParaRPr>
                    </a:p>
                  </a:txBody>
                  <a:tcPr>
                    <a:solidFill>
                      <a:schemeClr val="accent5">
                        <a:lumMod val="60000"/>
                        <a:lumOff val="40000"/>
                      </a:scheme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Arial" pitchFamily="34" charset="0"/>
                        </a:rPr>
                        <a:t>Only Excellence has a Triple Protection System which reinforces</a:t>
                      </a:r>
                      <a:r>
                        <a:rPr lang="en-US" sz="1200" kern="1200" baseline="0" dirty="0" smtClean="0">
                          <a:solidFill>
                            <a:schemeClr val="tx1"/>
                          </a:solidFill>
                          <a:effectLst/>
                          <a:latin typeface="+mn-lt"/>
                          <a:ea typeface="+mn-ea"/>
                          <a:cs typeface="Arial" pitchFamily="34" charset="0"/>
                        </a:rPr>
                        <a:t> </a:t>
                      </a:r>
                      <a:r>
                        <a:rPr lang="en-US" sz="1200" kern="1200" dirty="0" smtClean="0">
                          <a:solidFill>
                            <a:schemeClr val="tx1"/>
                          </a:solidFill>
                          <a:effectLst/>
                          <a:latin typeface="+mn-lt"/>
                          <a:ea typeface="+mn-ea"/>
                          <a:cs typeface="Arial" pitchFamily="34" charset="0"/>
                        </a:rPr>
                        <a:t>the internal structure of hair and helps protect it from damage. The results is rich,</a:t>
                      </a:r>
                      <a:r>
                        <a:rPr lang="en-US" sz="1200" kern="1200" baseline="0" dirty="0" smtClean="0">
                          <a:solidFill>
                            <a:schemeClr val="tx1"/>
                          </a:solidFill>
                          <a:effectLst/>
                          <a:latin typeface="+mn-lt"/>
                          <a:ea typeface="+mn-ea"/>
                          <a:cs typeface="Arial" pitchFamily="34" charset="0"/>
                        </a:rPr>
                        <a:t> radiant, perfectly even color.</a:t>
                      </a:r>
                      <a:endParaRPr lang="en-US" sz="1200" kern="1200" dirty="0" smtClean="0">
                        <a:solidFill>
                          <a:schemeClr val="tx1"/>
                        </a:solidFill>
                        <a:effectLst/>
                        <a:latin typeface="+mn-lt"/>
                        <a:ea typeface="+mn-ea"/>
                        <a:cs typeface="Arial"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Arial" pitchFamily="34" charset="0"/>
                        </a:rPr>
                        <a:t>The</a:t>
                      </a:r>
                      <a:r>
                        <a:rPr lang="en-US" sz="1200" kern="1200" baseline="0" dirty="0" smtClean="0">
                          <a:solidFill>
                            <a:schemeClr val="tx1"/>
                          </a:solidFill>
                          <a:effectLst/>
                          <a:latin typeface="+mn-lt"/>
                          <a:ea typeface="+mn-ea"/>
                          <a:cs typeface="Arial" pitchFamily="34" charset="0"/>
                        </a:rPr>
                        <a:t> unique </a:t>
                      </a:r>
                      <a:r>
                        <a:rPr lang="en-US" sz="1200" kern="1200" dirty="0" smtClean="0">
                          <a:solidFill>
                            <a:schemeClr val="tx1"/>
                          </a:solidFill>
                          <a:effectLst/>
                          <a:latin typeface="+mn-lt"/>
                          <a:ea typeface="+mn-ea"/>
                          <a:cs typeface="Arial" pitchFamily="34" charset="0"/>
                        </a:rPr>
                        <a:t>Pre-Color Serum with Ceramide penetrates each strand to protect fragile hair from damage before coloring.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Arial" pitchFamily="34" charset="0"/>
                        </a:rPr>
                        <a:t>Exclusive</a:t>
                      </a:r>
                      <a:r>
                        <a:rPr lang="en-US" sz="1200" kern="1200" baseline="0" dirty="0" smtClean="0">
                          <a:solidFill>
                            <a:schemeClr val="tx1"/>
                          </a:solidFill>
                          <a:effectLst/>
                          <a:latin typeface="+mn-lt"/>
                          <a:ea typeface="+mn-ea"/>
                          <a:cs typeface="Arial" pitchFamily="34" charset="0"/>
                        </a:rPr>
                        <a:t> Excellence Color comb and applicator allows you to apply color precisely and quickly.</a:t>
                      </a:r>
                    </a:p>
                  </a:txBody>
                  <a:tcPr/>
                </a:tc>
              </a:tr>
              <a:tr h="822961">
                <a:tc>
                  <a:txBody>
                    <a:bodyPr/>
                    <a:lstStyle/>
                    <a:p>
                      <a:r>
                        <a:rPr lang="en-US" sz="1500" b="1" dirty="0" smtClean="0">
                          <a:solidFill>
                            <a:schemeClr val="tx1"/>
                          </a:solidFill>
                          <a:latin typeface="+mn-lt"/>
                          <a:cs typeface="Arial" pitchFamily="34" charset="0"/>
                        </a:rPr>
                        <a:t>Who</a:t>
                      </a:r>
                      <a:r>
                        <a:rPr lang="en-US" sz="1500" b="1" baseline="0" dirty="0" smtClean="0">
                          <a:solidFill>
                            <a:schemeClr val="tx1"/>
                          </a:solidFill>
                          <a:latin typeface="+mn-lt"/>
                          <a:cs typeface="Arial" pitchFamily="34" charset="0"/>
                        </a:rPr>
                        <a:t> Should Use the Product</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Arial" pitchFamily="34" charset="0"/>
                        </a:rPr>
                        <a:t>Excellence is perfect for that woman who colors regularly but is looking the most protective and caring hair color that will not damage her hair. She is looking for that classic natural color that provides impeccable gray coverage.</a:t>
                      </a:r>
                    </a:p>
                  </a:txBody>
                  <a:tcPr/>
                </a:tc>
              </a:tr>
              <a:tr h="1357119">
                <a:tc>
                  <a:txBody>
                    <a:bodyPr/>
                    <a:lstStyle/>
                    <a:p>
                      <a:r>
                        <a:rPr lang="en-US" sz="1500" b="1" dirty="0" smtClean="0">
                          <a:solidFill>
                            <a:schemeClr val="tx1"/>
                          </a:solidFill>
                          <a:latin typeface="+mn-lt"/>
                          <a:cs typeface="Arial" pitchFamily="34" charset="0"/>
                        </a:rPr>
                        <a:t>Top Claims</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Arial" pitchFamily="34" charset="0"/>
                        </a:rPr>
                        <a:t>100% Long-Lasting Gray Coverage</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Arial" pitchFamily="34" charset="0"/>
                        </a:rPr>
                        <a:t>Rich, Radiant Color. Revitalized Hair</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Arial" pitchFamily="34" charset="0"/>
                        </a:rPr>
                        <a:t>Permanent hair color</a:t>
                      </a:r>
                    </a:p>
                  </a:txBody>
                  <a:tcPr/>
                </a:tc>
              </a:tr>
            </a:tbl>
          </a:graphicData>
        </a:graphic>
      </p:graphicFrame>
      <p:sp>
        <p:nvSpPr>
          <p:cNvPr id="2" name="Title 1"/>
          <p:cNvSpPr>
            <a:spLocks noGrp="1"/>
          </p:cNvSpPr>
          <p:nvPr>
            <p:ph type="title"/>
          </p:nvPr>
        </p:nvSpPr>
        <p:spPr>
          <a:xfrm>
            <a:off x="5653088" y="206375"/>
            <a:ext cx="3567112" cy="708025"/>
          </a:xfrm>
        </p:spPr>
        <p:txBody>
          <a:bodyPr>
            <a:noAutofit/>
          </a:bodyPr>
          <a:lstStyle/>
          <a:p>
            <a:pPr eaLnBrk="1" hangingPunct="1">
              <a:defRPr/>
            </a:pPr>
            <a:r>
              <a:rPr lang="en-US" sz="5000" b="1" kern="1200" dirty="0">
                <a:ea typeface="ＭＳ Ｐゴシック" pitchFamily="28" charset="-128"/>
              </a:rPr>
              <a:t>Excellence</a:t>
            </a:r>
            <a:endParaRPr lang="en-US" sz="5000" b="1" kern="1200" dirty="0">
              <a:latin typeface="+mn-lt"/>
              <a:ea typeface="ＭＳ Ｐゴシック" pitchFamily="28" charset="-128"/>
            </a:endParaRPr>
          </a:p>
        </p:txBody>
      </p:sp>
      <p:pic>
        <p:nvPicPr>
          <p:cNvPr id="83987" name="Picture 2"/>
          <p:cNvPicPr>
            <a:picLocks noChangeAspect="1" noChangeArrowheads="1"/>
          </p:cNvPicPr>
          <p:nvPr/>
        </p:nvPicPr>
        <p:blipFill>
          <a:blip r:embed="rId3"/>
          <a:srcRect/>
          <a:stretch>
            <a:fillRect/>
          </a:stretch>
        </p:blipFill>
        <p:spPr bwMode="auto">
          <a:xfrm>
            <a:off x="6858000" y="1295400"/>
            <a:ext cx="2193925" cy="685800"/>
          </a:xfrm>
          <a:prstGeom prst="rect">
            <a:avLst/>
          </a:prstGeom>
          <a:noFill/>
          <a:ln w="9525">
            <a:noFill/>
            <a:miter lim="800000"/>
            <a:headEnd/>
            <a:tailEnd/>
          </a:ln>
        </p:spPr>
      </p:pic>
      <p:pic>
        <p:nvPicPr>
          <p:cNvPr id="83988" name="Picture 2"/>
          <p:cNvPicPr>
            <a:picLocks noChangeAspect="1" noChangeArrowheads="1"/>
          </p:cNvPicPr>
          <p:nvPr/>
        </p:nvPicPr>
        <p:blipFill>
          <a:blip r:embed="rId4"/>
          <a:srcRect/>
          <a:stretch>
            <a:fillRect/>
          </a:stretch>
        </p:blipFill>
        <p:spPr bwMode="auto">
          <a:xfrm>
            <a:off x="6951663" y="3937000"/>
            <a:ext cx="976312" cy="1855788"/>
          </a:xfrm>
          <a:prstGeom prst="rect">
            <a:avLst/>
          </a:prstGeom>
          <a:noFill/>
          <a:ln w="9525">
            <a:noFill/>
            <a:miter lim="800000"/>
            <a:headEnd/>
            <a:tailEnd/>
          </a:ln>
        </p:spPr>
      </p:pic>
      <p:pic>
        <p:nvPicPr>
          <p:cNvPr id="83989" name="Picture 4"/>
          <p:cNvPicPr>
            <a:picLocks noChangeAspect="1" noChangeArrowheads="1"/>
          </p:cNvPicPr>
          <p:nvPr/>
        </p:nvPicPr>
        <p:blipFill>
          <a:blip r:embed="rId5"/>
          <a:srcRect/>
          <a:stretch>
            <a:fillRect/>
          </a:stretch>
        </p:blipFill>
        <p:spPr bwMode="auto">
          <a:xfrm>
            <a:off x="7999413" y="3943350"/>
            <a:ext cx="977900" cy="1857375"/>
          </a:xfrm>
          <a:prstGeom prst="rect">
            <a:avLst/>
          </a:prstGeom>
          <a:noFill/>
          <a:ln w="9525">
            <a:noFill/>
            <a:miter lim="800000"/>
            <a:headEnd/>
            <a:tailEnd/>
          </a:ln>
        </p:spPr>
      </p:pic>
      <p:pic>
        <p:nvPicPr>
          <p:cNvPr id="83990" name="Picture 5"/>
          <p:cNvPicPr>
            <a:picLocks noChangeAspect="1" noChangeArrowheads="1"/>
          </p:cNvPicPr>
          <p:nvPr/>
        </p:nvPicPr>
        <p:blipFill>
          <a:blip r:embed="rId6"/>
          <a:srcRect/>
          <a:stretch>
            <a:fillRect/>
          </a:stretch>
        </p:blipFill>
        <p:spPr bwMode="auto">
          <a:xfrm>
            <a:off x="6954838" y="2030413"/>
            <a:ext cx="973137" cy="1855787"/>
          </a:xfrm>
          <a:prstGeom prst="rect">
            <a:avLst/>
          </a:prstGeom>
          <a:noFill/>
          <a:ln w="9525">
            <a:noFill/>
            <a:miter lim="800000"/>
            <a:headEnd/>
            <a:tailEnd/>
          </a:ln>
        </p:spPr>
      </p:pic>
      <p:pic>
        <p:nvPicPr>
          <p:cNvPr id="83991" name="Picture 7"/>
          <p:cNvPicPr>
            <a:picLocks noChangeAspect="1" noChangeArrowheads="1"/>
          </p:cNvPicPr>
          <p:nvPr/>
        </p:nvPicPr>
        <p:blipFill>
          <a:blip r:embed="rId7"/>
          <a:srcRect/>
          <a:stretch>
            <a:fillRect/>
          </a:stretch>
        </p:blipFill>
        <p:spPr bwMode="auto">
          <a:xfrm>
            <a:off x="7985125" y="2030413"/>
            <a:ext cx="974725" cy="185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nvGraphicFramePr>
        <p:xfrm>
          <a:off x="381000" y="1223963"/>
          <a:ext cx="6477000" cy="5024437"/>
        </p:xfrm>
        <a:graphic>
          <a:graphicData uri="http://schemas.openxmlformats.org/drawingml/2006/table">
            <a:tbl>
              <a:tblPr/>
              <a:tblGrid>
                <a:gridCol w="1327150"/>
                <a:gridCol w="5149850"/>
              </a:tblGrid>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entury Gothic" pitchFamily="34" charset="0"/>
                          <a:ea typeface="MS PGothic" pitchFamily="34" charset="-128"/>
                          <a:cs typeface="Arial" charset="0"/>
                        </a:rPr>
                        <a:t>Brand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entury Gothic" pitchFamily="34" charset="0"/>
                          <a:ea typeface="MS PGothic" pitchFamily="34" charset="-128"/>
                          <a:cs typeface="Arial" charset="0"/>
                        </a:rPr>
                        <a:t>Equity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B2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MS PGothic" pitchFamily="34" charset="-128"/>
                          <a:cs typeface="Arial" charset="0"/>
                        </a:rPr>
                        <a:t>Excellence Age Perfect is a new product developed to meet the changing hair color needs of the 55+ woman, by using technology specifically developed for mature gray hair.  The result is more flattering color, full of natural highs &amp; lows for a layered tonal effect, as if the hair was highlighted. It provides gentle, restorative care that leaves hair looking healthy, full of volume and shine.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entury Gothic" pitchFamily="34" charset="0"/>
                          <a:ea typeface="MS PGothic" pitchFamily="34" charset="-128"/>
                          <a:cs typeface="Arial" charset="0"/>
                        </a:rPr>
                        <a:t>How the Product is Different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B27E"/>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Century Gothic" pitchFamily="34" charset="0"/>
                          <a:ea typeface="Gotham Book"/>
                          <a:cs typeface="Gotham Book"/>
                        </a:rPr>
                        <a:t>Specifically developed for mature hair using new grey technology.</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Century Gothic" pitchFamily="34" charset="0"/>
                          <a:ea typeface="Gotham Book"/>
                          <a:cs typeface="Gotham Book"/>
                        </a:rPr>
                        <a:t>The 1</a:t>
                      </a:r>
                      <a:r>
                        <a:rPr kumimoji="0" lang="en-US" sz="1200" b="0" i="0" u="none" strike="noStrike" cap="none" normalizeH="0" baseline="30000" smtClean="0">
                          <a:ln>
                            <a:noFill/>
                          </a:ln>
                          <a:solidFill>
                            <a:schemeClr val="tx1"/>
                          </a:solidFill>
                          <a:effectLst/>
                          <a:latin typeface="Century Gothic" pitchFamily="34" charset="0"/>
                          <a:ea typeface="Gotham Book"/>
                          <a:cs typeface="Gotham Book"/>
                        </a:rPr>
                        <a:t>st</a:t>
                      </a:r>
                      <a:r>
                        <a:rPr kumimoji="0" lang="en-US" sz="1200" b="0" i="0" u="none" strike="noStrike" cap="none" normalizeH="0" baseline="0" smtClean="0">
                          <a:ln>
                            <a:noFill/>
                          </a:ln>
                          <a:solidFill>
                            <a:schemeClr val="tx1"/>
                          </a:solidFill>
                          <a:effectLst/>
                          <a:latin typeface="Century Gothic" pitchFamily="34" charset="0"/>
                          <a:ea typeface="Gotham Book"/>
                          <a:cs typeface="Gotham Book"/>
                        </a:rPr>
                        <a:t> layered-tone flattering color for harmoniously blended roots </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Century Gothic" pitchFamily="34" charset="0"/>
                          <a:ea typeface="MS PGothic" pitchFamily="34" charset="-128"/>
                          <a:cs typeface="Arial" charset="0"/>
                        </a:rPr>
                        <a:t>The new formula addresses the consumer need for gray coverage that is more blended, less visible at the root, for a natural looking color that is more flattering to her skin tone</a:t>
                      </a:r>
                      <a:endParaRPr kumimoji="0" lang="en-US" sz="1200" b="0" i="0" u="none" strike="noStrike" cap="none" normalizeH="0" baseline="0" smtClean="0">
                        <a:ln>
                          <a:noFill/>
                        </a:ln>
                        <a:solidFill>
                          <a:schemeClr val="tx1"/>
                        </a:solidFill>
                        <a:effectLst/>
                        <a:latin typeface="Century Gothic" pitchFamily="34" charset="0"/>
                        <a:ea typeface="Gotham Book"/>
                        <a:cs typeface="Gotham Book"/>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endParaRPr kumimoji="0" lang="en-US" sz="1200" b="0" i="0" u="none" strike="noStrike" cap="none" normalizeH="0" baseline="0" smtClean="0">
                        <a:ln>
                          <a:noFill/>
                        </a:ln>
                        <a:solidFill>
                          <a:schemeClr val="tx1"/>
                        </a:solidFill>
                        <a:effectLst/>
                        <a:latin typeface="Century Gothic" pitchFamily="34" charset="0"/>
                        <a:ea typeface="Gotham Light"/>
                        <a:cs typeface="Gotham Ligh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entury Gothic" pitchFamily="34" charset="0"/>
                          <a:ea typeface="MS PGothic" pitchFamily="34" charset="-128"/>
                          <a:cs typeface="Arial" charset="0"/>
                        </a:rPr>
                        <a:t>Who Should Use the Product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B27E"/>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Century Gothic" pitchFamily="34" charset="0"/>
                          <a:ea typeface="MS PGothic" pitchFamily="34" charset="-128"/>
                          <a:cs typeface="Arial" charset="0"/>
                        </a:rPr>
                        <a:t>Women 55+ who are dealing with the challenges of maturing gray hair and are seeking more natural looking color and replenished hair full of volume and shine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entury Gothic" pitchFamily="34" charset="0"/>
                          <a:ea typeface="MS PGothic" pitchFamily="34" charset="-128"/>
                          <a:cs typeface="Arial" charset="0"/>
                        </a:rPr>
                        <a:t>Top Claims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B27E"/>
                    </a:solid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Century Gothic" pitchFamily="34" charset="0"/>
                          <a:ea typeface="MS PGothic" pitchFamily="34" charset="-128"/>
                          <a:cs typeface="Arial" charset="0"/>
                        </a:rPr>
                        <a:t>Radiant color, full of highlights</a:t>
                      </a:r>
                    </a:p>
                    <a:p>
                      <a:pPr marL="228600" marR="0" lvl="0" indent="-22860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Century Gothic" pitchFamily="34" charset="0"/>
                          <a:ea typeface="MS PGothic" pitchFamily="34" charset="-128"/>
                          <a:cs typeface="Arial" charset="0"/>
                        </a:rPr>
                        <a:t>Zero greys- harmoniously blended roots</a:t>
                      </a:r>
                    </a:p>
                    <a:p>
                      <a:pPr marL="228600" marR="0" lvl="0" indent="-22860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Century Gothic" pitchFamily="34" charset="0"/>
                          <a:ea typeface="MS PGothic" pitchFamily="34" charset="-128"/>
                          <a:cs typeface="Arial" charset="0"/>
                        </a:rPr>
                        <a:t>Transformed hair- replenished, volume, shine</a:t>
                      </a:r>
                    </a:p>
                    <a:p>
                      <a:pPr marL="228600" marR="0" lvl="0" indent="-22860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Century Gothic" pitchFamily="34" charset="0"/>
                          <a:ea typeface="Gotham Light"/>
                          <a:cs typeface="Gotham Light"/>
                        </a:rPr>
                        <a:t>New </a:t>
                      </a:r>
                      <a:r>
                        <a:rPr kumimoji="0" lang="en-US" sz="1200" b="0" i="0" u="none" strike="noStrike" cap="none" normalizeH="0" baseline="0" smtClean="0">
                          <a:ln>
                            <a:noFill/>
                          </a:ln>
                          <a:solidFill>
                            <a:schemeClr val="tx1"/>
                          </a:solidFill>
                          <a:effectLst/>
                          <a:latin typeface="Century Gothic" pitchFamily="34" charset="0"/>
                          <a:ea typeface="MS PGothic" pitchFamily="34" charset="-128"/>
                          <a:cs typeface="Arial" charset="0"/>
                        </a:rPr>
                        <a:t>exclusive color brush for easy application</a:t>
                      </a:r>
                    </a:p>
                    <a:p>
                      <a:pPr marL="228600" marR="0" lvl="0" indent="-228600" algn="l" defTabSz="914400" rtl="0" eaLnBrk="1" fontAlgn="base" latinLnBrk="0" hangingPunct="1">
                        <a:lnSpc>
                          <a:spcPct val="100000"/>
                        </a:lnSpc>
                        <a:spcBef>
                          <a:spcPct val="0"/>
                        </a:spcBef>
                        <a:spcAft>
                          <a:spcPct val="0"/>
                        </a:spcAft>
                        <a:buClrTx/>
                        <a:buSzTx/>
                        <a:buFont typeface="Arial" charset="0"/>
                        <a:buChar char="•"/>
                        <a:tabLst/>
                      </a:pPr>
                      <a:endParaRPr kumimoji="0" lang="en-US" sz="1200" b="0" i="0" u="none" strike="noStrike" cap="none" normalizeH="0" baseline="0" smtClean="0">
                        <a:ln>
                          <a:noFill/>
                        </a:ln>
                        <a:solidFill>
                          <a:schemeClr val="tx1"/>
                        </a:solidFill>
                        <a:effectLst/>
                        <a:latin typeface="Century Gothic"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a:xfrm>
            <a:off x="5257800" y="206375"/>
            <a:ext cx="3886200" cy="708025"/>
          </a:xfrm>
        </p:spPr>
        <p:txBody>
          <a:bodyPr>
            <a:noAutofit/>
          </a:bodyPr>
          <a:lstStyle/>
          <a:p>
            <a:pPr eaLnBrk="1" hangingPunct="1">
              <a:defRPr/>
            </a:pPr>
            <a:r>
              <a:rPr lang="en-US" sz="4600" b="1" kern="1200" dirty="0" smtClean="0">
                <a:latin typeface="+mn-lt"/>
                <a:ea typeface="ＭＳ Ｐゴシック" pitchFamily="28" charset="-128"/>
              </a:rPr>
              <a:t>Age </a:t>
            </a:r>
            <a:r>
              <a:rPr lang="en-US" sz="5000" b="1" kern="1200" dirty="0" smtClean="0">
                <a:latin typeface="+mn-lt"/>
                <a:ea typeface="ＭＳ Ｐゴシック" pitchFamily="28" charset="-128"/>
              </a:rPr>
              <a:t>Perfect</a:t>
            </a:r>
            <a:endParaRPr lang="en-US" sz="5000" b="1" kern="1200" dirty="0">
              <a:latin typeface="+mn-lt"/>
              <a:ea typeface="ＭＳ Ｐゴシック" pitchFamily="28" charset="-128"/>
            </a:endParaRPr>
          </a:p>
        </p:txBody>
      </p:sp>
      <p:pic>
        <p:nvPicPr>
          <p:cNvPr id="86035" name="Picture 2"/>
          <p:cNvPicPr>
            <a:picLocks noChangeAspect="1" noChangeArrowheads="1"/>
          </p:cNvPicPr>
          <p:nvPr/>
        </p:nvPicPr>
        <p:blipFill>
          <a:blip r:embed="rId3"/>
          <a:srcRect/>
          <a:stretch>
            <a:fillRect/>
          </a:stretch>
        </p:blipFill>
        <p:spPr bwMode="auto">
          <a:xfrm>
            <a:off x="6953250" y="1957388"/>
            <a:ext cx="982663" cy="1852612"/>
          </a:xfrm>
          <a:prstGeom prst="rect">
            <a:avLst/>
          </a:prstGeom>
          <a:noFill/>
          <a:ln w="9525">
            <a:noFill/>
            <a:miter lim="800000"/>
            <a:headEnd/>
            <a:tailEnd/>
          </a:ln>
        </p:spPr>
      </p:pic>
      <p:pic>
        <p:nvPicPr>
          <p:cNvPr id="86036" name="Picture 3"/>
          <p:cNvPicPr>
            <a:picLocks noChangeAspect="1" noChangeArrowheads="1"/>
          </p:cNvPicPr>
          <p:nvPr/>
        </p:nvPicPr>
        <p:blipFill>
          <a:blip r:embed="rId4"/>
          <a:srcRect/>
          <a:stretch>
            <a:fillRect/>
          </a:stretch>
        </p:blipFill>
        <p:spPr bwMode="auto">
          <a:xfrm>
            <a:off x="6953250" y="3862388"/>
            <a:ext cx="985838" cy="1852612"/>
          </a:xfrm>
          <a:prstGeom prst="rect">
            <a:avLst/>
          </a:prstGeom>
          <a:noFill/>
          <a:ln w="9525">
            <a:noFill/>
            <a:miter lim="800000"/>
            <a:headEnd/>
            <a:tailEnd/>
          </a:ln>
        </p:spPr>
      </p:pic>
      <p:pic>
        <p:nvPicPr>
          <p:cNvPr id="86037" name="Picture 4"/>
          <p:cNvPicPr>
            <a:picLocks noChangeAspect="1" noChangeArrowheads="1"/>
          </p:cNvPicPr>
          <p:nvPr/>
        </p:nvPicPr>
        <p:blipFill>
          <a:blip r:embed="rId5"/>
          <a:srcRect/>
          <a:stretch>
            <a:fillRect/>
          </a:stretch>
        </p:blipFill>
        <p:spPr bwMode="auto">
          <a:xfrm>
            <a:off x="8026400" y="3859213"/>
            <a:ext cx="987425" cy="1855787"/>
          </a:xfrm>
          <a:prstGeom prst="rect">
            <a:avLst/>
          </a:prstGeom>
          <a:noFill/>
          <a:ln w="9525">
            <a:noFill/>
            <a:miter lim="800000"/>
            <a:headEnd/>
            <a:tailEnd/>
          </a:ln>
        </p:spPr>
      </p:pic>
      <p:pic>
        <p:nvPicPr>
          <p:cNvPr id="86038" name="Picture 5"/>
          <p:cNvPicPr>
            <a:picLocks noChangeAspect="1" noChangeArrowheads="1"/>
          </p:cNvPicPr>
          <p:nvPr/>
        </p:nvPicPr>
        <p:blipFill>
          <a:blip r:embed="rId6"/>
          <a:srcRect/>
          <a:stretch>
            <a:fillRect/>
          </a:stretch>
        </p:blipFill>
        <p:spPr bwMode="auto">
          <a:xfrm>
            <a:off x="8026400" y="1954213"/>
            <a:ext cx="993775" cy="1855787"/>
          </a:xfrm>
          <a:prstGeom prst="rect">
            <a:avLst/>
          </a:prstGeom>
          <a:noFill/>
          <a:ln w="9525">
            <a:noFill/>
            <a:miter lim="800000"/>
            <a:headEnd/>
            <a:tailEnd/>
          </a:ln>
        </p:spPr>
      </p:pic>
      <p:pic>
        <p:nvPicPr>
          <p:cNvPr id="86039" name="Picture 7" descr="J:\Shared\Haircolor\EXCELLENCE\05_PROJECTS\2015 MATURE PROJECT\LOGO\EXC AP logo OUTLINE.png"/>
          <p:cNvPicPr>
            <a:picLocks noChangeAspect="1" noChangeArrowheads="1"/>
          </p:cNvPicPr>
          <p:nvPr/>
        </p:nvPicPr>
        <p:blipFill>
          <a:blip r:embed="rId7"/>
          <a:srcRect/>
          <a:stretch>
            <a:fillRect/>
          </a:stretch>
        </p:blipFill>
        <p:spPr bwMode="auto">
          <a:xfrm>
            <a:off x="6632575" y="1146175"/>
            <a:ext cx="2671763" cy="89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nvGraphicFramePr>
        <p:xfrm>
          <a:off x="304800" y="1066800"/>
          <a:ext cx="6477000" cy="5389563"/>
        </p:xfrm>
        <a:graphic>
          <a:graphicData uri="http://schemas.openxmlformats.org/drawingml/2006/table">
            <a:tbl>
              <a:tblPr firstRow="1" bandRow="1">
                <a:tableStyleId>{5940675A-B579-460E-94D1-54222C63F5DA}</a:tableStyleId>
              </a:tblPr>
              <a:tblGrid>
                <a:gridCol w="1326489"/>
                <a:gridCol w="5150511"/>
              </a:tblGrid>
              <a:tr h="1371601">
                <a:tc>
                  <a:txBody>
                    <a:bodyPr/>
                    <a:lstStyle/>
                    <a:p>
                      <a:r>
                        <a:rPr lang="en-US" sz="1500" b="1" dirty="0" smtClean="0">
                          <a:solidFill>
                            <a:schemeClr val="tx1"/>
                          </a:solidFill>
                          <a:latin typeface="+mn-lt"/>
                          <a:cs typeface="Arial" pitchFamily="34" charset="0"/>
                        </a:rPr>
                        <a:t>Brand</a:t>
                      </a:r>
                      <a:r>
                        <a:rPr lang="en-US" sz="1500" b="1" baseline="0" dirty="0" smtClean="0">
                          <a:solidFill>
                            <a:schemeClr val="tx1"/>
                          </a:solidFill>
                          <a:latin typeface="+mn-lt"/>
                          <a:cs typeface="Arial" pitchFamily="34" charset="0"/>
                        </a:rPr>
                        <a:t> </a:t>
                      </a:r>
                    </a:p>
                    <a:p>
                      <a:r>
                        <a:rPr lang="en-US" sz="1500" b="1" baseline="0" dirty="0" smtClean="0">
                          <a:solidFill>
                            <a:schemeClr val="tx1"/>
                          </a:solidFill>
                          <a:latin typeface="+mn-lt"/>
                          <a:cs typeface="Arial" pitchFamily="34" charset="0"/>
                        </a:rPr>
                        <a:t>Equity</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lvl="0"/>
                      <a:r>
                        <a:rPr lang="en-US" sz="1200" kern="1200" baseline="0" dirty="0" smtClean="0">
                          <a:solidFill>
                            <a:schemeClr val="tx1"/>
                          </a:solidFill>
                          <a:latin typeface="+mn-lt"/>
                          <a:ea typeface="+mn-ea"/>
                          <a:cs typeface="Arial" pitchFamily="34" charset="0"/>
                        </a:rPr>
                        <a:t>Root Rescue 10 Minute Root Coloring Kit was launched in 2010 as the next generation in the root touch-up market that merges color with care and convenience. With a breakthrough applicator, guaranteed shade matching and a conditioning formula, covering grays and roots has never been so precise or easy. Just mix and color your way to seamless coverage…all in just 10 minutes. </a:t>
                      </a:r>
                      <a:endParaRPr lang="en-US" sz="1200" kern="1200" baseline="0" dirty="0">
                        <a:solidFill>
                          <a:schemeClr val="tx1"/>
                        </a:solidFill>
                        <a:latin typeface="+mn-lt"/>
                        <a:ea typeface="+mn-ea"/>
                        <a:cs typeface="Arial" pitchFamily="34" charset="0"/>
                      </a:endParaRPr>
                    </a:p>
                  </a:txBody>
                  <a:tcPr/>
                </a:tc>
              </a:tr>
              <a:tr h="17373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mn-lt"/>
                          <a:cs typeface="Arial" pitchFamily="34" charset="0"/>
                        </a:rPr>
                        <a:t>How the</a:t>
                      </a:r>
                      <a:r>
                        <a:rPr lang="en-US" sz="1500" b="1" baseline="0" dirty="0" smtClean="0">
                          <a:solidFill>
                            <a:schemeClr val="tx1"/>
                          </a:solidFill>
                          <a:latin typeface="+mn-lt"/>
                          <a:cs typeface="Arial" pitchFamily="34" charset="0"/>
                        </a:rPr>
                        <a:t> Product is Different</a:t>
                      </a:r>
                      <a:endParaRPr lang="en-US" sz="1500" b="1" dirty="0" smtClean="0">
                        <a:solidFill>
                          <a:schemeClr val="tx1"/>
                        </a:solidFill>
                        <a:latin typeface="+mn-lt"/>
                        <a:cs typeface="Arial" pitchFamily="34" charset="0"/>
                      </a:endParaRPr>
                    </a:p>
                  </a:txBody>
                  <a:tcPr>
                    <a:solidFill>
                      <a:schemeClr val="accent5">
                        <a:lumMod val="60000"/>
                        <a:lumOff val="4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Arial" pitchFamily="34" charset="0"/>
                        </a:rPr>
                        <a:t>Revolutionary Quick Precision Applicator is a self-contained, root application tool that makes coloring quick, easy and precise. </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Arial" pitchFamily="34" charset="0"/>
                        </a:rPr>
                        <a:t>10 minute formula: The root matching formula takes only 10 minutes to retouch color and to cover stubborn grays.</a:t>
                      </a:r>
                    </a:p>
                    <a:p>
                      <a:pPr marL="285750" indent="-285750" algn="l" defTabSz="457200" rtl="0" eaLnBrk="1" latinLnBrk="0" hangingPunct="1">
                        <a:buFont typeface="Arial" pitchFamily="34" charset="0"/>
                        <a:buChar char="•"/>
                      </a:pPr>
                      <a:r>
                        <a:rPr lang="en-US" sz="1200" kern="1200" baseline="0" dirty="0" smtClean="0">
                          <a:solidFill>
                            <a:schemeClr val="tx1"/>
                          </a:solidFill>
                          <a:latin typeface="+mn-lt"/>
                          <a:ea typeface="+mn-ea"/>
                          <a:cs typeface="Arial" pitchFamily="34" charset="0"/>
                        </a:rPr>
                        <a:t>Unique, low-ammonia formula with built-in conditioning and an aromatic scent</a:t>
                      </a:r>
                    </a:p>
                    <a:p>
                      <a:pPr marL="285750" indent="-285750" algn="l" defTabSz="457200" rtl="0" eaLnBrk="1" latinLnBrk="0" hangingPunct="1">
                        <a:buFont typeface="Arial" pitchFamily="34" charset="0"/>
                        <a:buChar char="•"/>
                      </a:pPr>
                      <a:r>
                        <a:rPr lang="en-US" sz="1200" kern="1200" baseline="0" dirty="0" smtClean="0">
                          <a:solidFill>
                            <a:schemeClr val="tx1"/>
                          </a:solidFill>
                          <a:latin typeface="+mn-lt"/>
                          <a:ea typeface="+mn-ea"/>
                          <a:cs typeface="Arial" pitchFamily="34" charset="0"/>
                        </a:rPr>
                        <a:t>50% more product than the leading root touch-up competitor so no root is left behind</a:t>
                      </a:r>
                    </a:p>
                  </a:txBody>
                  <a:tcPr/>
                </a:tc>
              </a:tr>
              <a:tr h="777240">
                <a:tc>
                  <a:txBody>
                    <a:bodyPr/>
                    <a:lstStyle/>
                    <a:p>
                      <a:r>
                        <a:rPr lang="en-US" sz="1500" b="1" dirty="0" smtClean="0">
                          <a:solidFill>
                            <a:schemeClr val="tx1"/>
                          </a:solidFill>
                          <a:latin typeface="+mn-lt"/>
                          <a:cs typeface="Arial" pitchFamily="34" charset="0"/>
                        </a:rPr>
                        <a:t>Who</a:t>
                      </a:r>
                      <a:r>
                        <a:rPr lang="en-US" sz="1500" b="1" baseline="0" dirty="0" smtClean="0">
                          <a:solidFill>
                            <a:schemeClr val="tx1"/>
                          </a:solidFill>
                          <a:latin typeface="+mn-lt"/>
                          <a:cs typeface="Arial" pitchFamily="34" charset="0"/>
                        </a:rPr>
                        <a:t> Should Use the Product</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285750" indent="-285750">
                        <a:buFont typeface="Arial" pitchFamily="34" charset="0"/>
                        <a:buChar char="•"/>
                      </a:pPr>
                      <a:r>
                        <a:rPr lang="en-US" sz="1200" baseline="0" dirty="0" smtClean="0">
                          <a:solidFill>
                            <a:schemeClr val="tx1"/>
                          </a:solidFill>
                          <a:latin typeface="+mn-lt"/>
                          <a:cs typeface="Arial" pitchFamily="34" charset="0"/>
                        </a:rPr>
                        <a:t>Women looking for a quick touch-up between full-color applications</a:t>
                      </a:r>
                    </a:p>
                    <a:p>
                      <a:pPr marL="285750" indent="-285750">
                        <a:buFont typeface="Arial" pitchFamily="34" charset="0"/>
                        <a:buChar char="•"/>
                      </a:pPr>
                      <a:r>
                        <a:rPr lang="en-US" sz="1200" baseline="0" dirty="0" smtClean="0">
                          <a:solidFill>
                            <a:schemeClr val="tx1"/>
                          </a:solidFill>
                          <a:latin typeface="+mn-lt"/>
                          <a:cs typeface="Arial" pitchFamily="34" charset="0"/>
                        </a:rPr>
                        <a:t>Salon users who are looking to extend their time between visits</a:t>
                      </a:r>
                    </a:p>
                  </a:txBody>
                  <a:tcPr/>
                </a:tc>
              </a:tr>
              <a:tr h="1503227">
                <a:tc>
                  <a:txBody>
                    <a:bodyPr/>
                    <a:lstStyle/>
                    <a:p>
                      <a:r>
                        <a:rPr lang="en-US" sz="1500" b="1" dirty="0" smtClean="0">
                          <a:solidFill>
                            <a:schemeClr val="tx1"/>
                          </a:solidFill>
                          <a:latin typeface="+mn-lt"/>
                          <a:cs typeface="Arial" pitchFamily="34" charset="0"/>
                        </a:rPr>
                        <a:t>Top Claims</a:t>
                      </a:r>
                      <a:endParaRPr lang="en-US" sz="1500" b="1" dirty="0">
                        <a:solidFill>
                          <a:schemeClr val="tx1"/>
                        </a:solidFill>
                        <a:latin typeface="+mn-lt"/>
                        <a:cs typeface="Arial" pitchFamily="34" charset="0"/>
                      </a:endParaRPr>
                    </a:p>
                  </a:txBody>
                  <a:tcPr>
                    <a:solidFill>
                      <a:schemeClr val="accent5">
                        <a:lumMod val="60000"/>
                        <a:lumOff val="40000"/>
                      </a:schemeClr>
                    </a:solidFill>
                  </a:tcPr>
                </a:tc>
                <a:tc>
                  <a:txBody>
                    <a:bodyPr/>
                    <a:lstStyle/>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Get seamless permanent color in just 10 minutes</a:t>
                      </a:r>
                    </a:p>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Seamless shade matching guaranteed </a:t>
                      </a:r>
                    </a:p>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Low ammonia formula with built-in conditioning and aromatic scent</a:t>
                      </a:r>
                    </a:p>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100% gray coverage</a:t>
                      </a:r>
                    </a:p>
                    <a:p>
                      <a:pPr marL="228600" indent="-228600">
                        <a:buFont typeface="Arial" pitchFamily="34" charset="0"/>
                        <a:buChar char="•"/>
                      </a:pPr>
                      <a:r>
                        <a:rPr lang="en-US" sz="1200" kern="1200" baseline="0" dirty="0" smtClean="0">
                          <a:solidFill>
                            <a:schemeClr val="tx1"/>
                          </a:solidFill>
                          <a:latin typeface="+mn-lt"/>
                          <a:ea typeface="+mn-ea"/>
                          <a:cs typeface="Arial" pitchFamily="34" charset="0"/>
                        </a:rPr>
                        <a:t>Quick Precision Applicator makes application fast, easy and precise</a:t>
                      </a:r>
                    </a:p>
                  </a:txBody>
                  <a:tcPr/>
                </a:tc>
              </a:tr>
            </a:tbl>
          </a:graphicData>
        </a:graphic>
      </p:graphicFrame>
      <p:sp>
        <p:nvSpPr>
          <p:cNvPr id="2" name="Title 1"/>
          <p:cNvSpPr>
            <a:spLocks noGrp="1"/>
          </p:cNvSpPr>
          <p:nvPr>
            <p:ph type="title"/>
          </p:nvPr>
        </p:nvSpPr>
        <p:spPr>
          <a:xfrm>
            <a:off x="5257800" y="206375"/>
            <a:ext cx="3962400" cy="708025"/>
          </a:xfrm>
        </p:spPr>
        <p:txBody>
          <a:bodyPr>
            <a:noAutofit/>
          </a:bodyPr>
          <a:lstStyle/>
          <a:p>
            <a:pPr eaLnBrk="1" hangingPunct="1">
              <a:defRPr/>
            </a:pPr>
            <a:r>
              <a:rPr lang="en-US" sz="5000" b="1" kern="1200" dirty="0">
                <a:ea typeface="ＭＳ Ｐゴシック" pitchFamily="28" charset="-128"/>
              </a:rPr>
              <a:t>Root Rescue</a:t>
            </a:r>
            <a:endParaRPr lang="en-US" sz="5000" b="1" kern="1200" dirty="0">
              <a:latin typeface="+mn-lt"/>
              <a:ea typeface="ＭＳ Ｐゴシック" pitchFamily="28" charset="-128"/>
            </a:endParaRPr>
          </a:p>
        </p:txBody>
      </p:sp>
      <p:pic>
        <p:nvPicPr>
          <p:cNvPr id="88083" name="Picture 3"/>
          <p:cNvPicPr>
            <a:picLocks noChangeAspect="1" noChangeArrowheads="1"/>
          </p:cNvPicPr>
          <p:nvPr/>
        </p:nvPicPr>
        <p:blipFill>
          <a:blip r:embed="rId3"/>
          <a:srcRect/>
          <a:stretch>
            <a:fillRect/>
          </a:stretch>
        </p:blipFill>
        <p:spPr bwMode="auto">
          <a:xfrm>
            <a:off x="6946900" y="1371600"/>
            <a:ext cx="2039938" cy="914400"/>
          </a:xfrm>
          <a:prstGeom prst="rect">
            <a:avLst/>
          </a:prstGeom>
          <a:noFill/>
          <a:ln w="9525">
            <a:noFill/>
            <a:miter lim="800000"/>
            <a:headEnd/>
            <a:tailEnd/>
          </a:ln>
        </p:spPr>
      </p:pic>
      <p:pic>
        <p:nvPicPr>
          <p:cNvPr id="88084" name="Picture 2"/>
          <p:cNvPicPr>
            <a:picLocks noChangeAspect="1" noChangeArrowheads="1"/>
          </p:cNvPicPr>
          <p:nvPr/>
        </p:nvPicPr>
        <p:blipFill>
          <a:blip r:embed="rId4"/>
          <a:srcRect/>
          <a:stretch>
            <a:fillRect/>
          </a:stretch>
        </p:blipFill>
        <p:spPr bwMode="auto">
          <a:xfrm>
            <a:off x="7969250" y="4392613"/>
            <a:ext cx="733425" cy="1855787"/>
          </a:xfrm>
          <a:prstGeom prst="rect">
            <a:avLst/>
          </a:prstGeom>
          <a:noFill/>
          <a:ln w="9525">
            <a:noFill/>
            <a:miter lim="800000"/>
            <a:headEnd/>
            <a:tailEnd/>
          </a:ln>
        </p:spPr>
      </p:pic>
      <p:pic>
        <p:nvPicPr>
          <p:cNvPr id="88085" name="Picture 3"/>
          <p:cNvPicPr>
            <a:picLocks noChangeAspect="1" noChangeArrowheads="1"/>
          </p:cNvPicPr>
          <p:nvPr/>
        </p:nvPicPr>
        <p:blipFill>
          <a:blip r:embed="rId5"/>
          <a:srcRect/>
          <a:stretch>
            <a:fillRect/>
          </a:stretch>
        </p:blipFill>
        <p:spPr bwMode="auto">
          <a:xfrm>
            <a:off x="7086600" y="4392613"/>
            <a:ext cx="739775" cy="1855787"/>
          </a:xfrm>
          <a:prstGeom prst="rect">
            <a:avLst/>
          </a:prstGeom>
          <a:noFill/>
          <a:ln w="9525">
            <a:noFill/>
            <a:miter lim="800000"/>
            <a:headEnd/>
            <a:tailEnd/>
          </a:ln>
        </p:spPr>
      </p:pic>
      <p:pic>
        <p:nvPicPr>
          <p:cNvPr id="88086" name="Picture 5"/>
          <p:cNvPicPr>
            <a:picLocks noChangeAspect="1" noChangeArrowheads="1"/>
          </p:cNvPicPr>
          <p:nvPr/>
        </p:nvPicPr>
        <p:blipFill>
          <a:blip r:embed="rId6"/>
          <a:srcRect/>
          <a:stretch>
            <a:fillRect/>
          </a:stretch>
        </p:blipFill>
        <p:spPr bwMode="auto">
          <a:xfrm>
            <a:off x="7967663" y="2411413"/>
            <a:ext cx="735012" cy="1855787"/>
          </a:xfrm>
          <a:prstGeom prst="rect">
            <a:avLst/>
          </a:prstGeom>
          <a:noFill/>
          <a:ln w="9525">
            <a:noFill/>
            <a:miter lim="800000"/>
            <a:headEnd/>
            <a:tailEnd/>
          </a:ln>
        </p:spPr>
      </p:pic>
      <p:pic>
        <p:nvPicPr>
          <p:cNvPr id="88087" name="Picture 6"/>
          <p:cNvPicPr>
            <a:picLocks noChangeAspect="1" noChangeArrowheads="1"/>
          </p:cNvPicPr>
          <p:nvPr/>
        </p:nvPicPr>
        <p:blipFill>
          <a:blip r:embed="rId7"/>
          <a:srcRect/>
          <a:stretch>
            <a:fillRect/>
          </a:stretch>
        </p:blipFill>
        <p:spPr bwMode="auto">
          <a:xfrm>
            <a:off x="7086600" y="2411413"/>
            <a:ext cx="735013" cy="185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65088"/>
            <a:ext cx="6434138" cy="844550"/>
          </a:xfrm>
        </p:spPr>
        <p:txBody>
          <a:bodyPr/>
          <a:lstStyle/>
          <a:p>
            <a:pPr eaLnBrk="1" hangingPunct="1">
              <a:defRPr/>
            </a:pPr>
            <a:r>
              <a:rPr lang="en-US" sz="4000" b="1" kern="1200" dirty="0">
                <a:ea typeface="ＭＳ Ｐゴシック" pitchFamily="28" charset="-128"/>
                <a:cs typeface="+mn-cs"/>
              </a:rPr>
              <a:t>2015 Haircolor Innovation</a:t>
            </a:r>
          </a:p>
        </p:txBody>
      </p:sp>
      <p:cxnSp>
        <p:nvCxnSpPr>
          <p:cNvPr id="4" name="Straight Connector 3"/>
          <p:cNvCxnSpPr/>
          <p:nvPr/>
        </p:nvCxnSpPr>
        <p:spPr>
          <a:xfrm>
            <a:off x="228600" y="2519702"/>
            <a:ext cx="4343400" cy="1"/>
          </a:xfrm>
          <a:prstGeom prst="line">
            <a:avLst/>
          </a:prstGeom>
          <a:noFill/>
          <a:ln w="25400">
            <a:gradFill>
              <a:gsLst>
                <a:gs pos="1000">
                  <a:srgbClr val="BD922A"/>
                </a:gs>
                <a:gs pos="21001">
                  <a:srgbClr val="BD922A"/>
                </a:gs>
                <a:gs pos="46000">
                  <a:srgbClr val="FBE4AE"/>
                </a:gs>
                <a:gs pos="73000">
                  <a:srgbClr val="BD922A"/>
                </a:gs>
                <a:gs pos="98000">
                  <a:srgbClr val="A28949"/>
                </a:gs>
              </a:gsLst>
              <a:lin ang="480000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 y="5011671"/>
            <a:ext cx="4343400" cy="1"/>
          </a:xfrm>
          <a:prstGeom prst="line">
            <a:avLst/>
          </a:prstGeom>
          <a:noFill/>
          <a:ln w="25400">
            <a:gradFill>
              <a:gsLst>
                <a:gs pos="1000">
                  <a:srgbClr val="BD922A"/>
                </a:gs>
                <a:gs pos="21001">
                  <a:srgbClr val="BD922A"/>
                </a:gs>
                <a:gs pos="46000">
                  <a:srgbClr val="FBE4AE"/>
                </a:gs>
                <a:gs pos="73000">
                  <a:srgbClr val="BD922A"/>
                </a:gs>
                <a:gs pos="98000">
                  <a:srgbClr val="A28949"/>
                </a:gs>
              </a:gsLst>
              <a:lin ang="4800000" scaled="0"/>
            </a:gradFill>
          </a:ln>
        </p:spPr>
        <p:style>
          <a:lnRef idx="1">
            <a:schemeClr val="accent1"/>
          </a:lnRef>
          <a:fillRef idx="0">
            <a:schemeClr val="accent1"/>
          </a:fillRef>
          <a:effectRef idx="0">
            <a:schemeClr val="accent1"/>
          </a:effectRef>
          <a:fontRef idx="minor">
            <a:schemeClr val="tx1"/>
          </a:fontRef>
        </p:style>
      </p:cxnSp>
      <p:sp>
        <p:nvSpPr>
          <p:cNvPr id="7" name="Text Box 44"/>
          <p:cNvSpPr txBox="1">
            <a:spLocks noChangeArrowheads="1"/>
          </p:cNvSpPr>
          <p:nvPr/>
        </p:nvSpPr>
        <p:spPr bwMode="auto">
          <a:xfrm>
            <a:off x="2054225" y="1592263"/>
            <a:ext cx="1614488" cy="534987"/>
          </a:xfrm>
          <a:prstGeom prst="rect">
            <a:avLst/>
          </a:prstGeom>
          <a:noFill/>
          <a:ln w="9525">
            <a:noFill/>
            <a:miter lim="800000"/>
            <a:headEnd/>
            <a:tailEnd/>
          </a:ln>
          <a:effectLst/>
        </p:spPr>
        <p:txBody>
          <a:bodyPr lIns="90378" tIns="45167" rIns="90378" bIns="45167">
            <a:spAutoFit/>
          </a:bodyPr>
          <a:lstStyle/>
          <a:p>
            <a:pPr algn="ctr" defTabSz="903798">
              <a:lnSpc>
                <a:spcPct val="65000"/>
              </a:lnSpc>
              <a:spcBef>
                <a:spcPct val="50000"/>
              </a:spcBef>
              <a:defRPr/>
            </a:pPr>
            <a:r>
              <a:rPr lang="en-US" sz="1600" b="0" spc="-150" dirty="0">
                <a:solidFill>
                  <a:srgbClr val="000000"/>
                </a:solidFill>
                <a:latin typeface="+mn-lt"/>
                <a:ea typeface="MS PGothic" pitchFamily="34" charset="-128"/>
                <a:cs typeface="+mn-cs"/>
              </a:rPr>
              <a:t>GLAM LIGHTS</a:t>
            </a:r>
          </a:p>
          <a:p>
            <a:pPr algn="ctr" defTabSz="903798">
              <a:lnSpc>
                <a:spcPct val="65000"/>
              </a:lnSpc>
              <a:spcBef>
                <a:spcPct val="50000"/>
              </a:spcBef>
              <a:defRPr/>
            </a:pPr>
            <a:r>
              <a:rPr lang="en-US" sz="1600" b="0" spc="-150" dirty="0">
                <a:solidFill>
                  <a:srgbClr val="000000"/>
                </a:solidFill>
                <a:latin typeface="+mn-lt"/>
                <a:ea typeface="MS PGothic" pitchFamily="34" charset="-128"/>
                <a:cs typeface="+mn-cs"/>
              </a:rPr>
              <a:t>3 SKUs</a:t>
            </a:r>
          </a:p>
        </p:txBody>
      </p:sp>
      <p:sp>
        <p:nvSpPr>
          <p:cNvPr id="8" name="Text Box 44"/>
          <p:cNvSpPr txBox="1">
            <a:spLocks noChangeArrowheads="1"/>
          </p:cNvSpPr>
          <p:nvPr/>
        </p:nvSpPr>
        <p:spPr bwMode="auto">
          <a:xfrm>
            <a:off x="2054225" y="2778125"/>
            <a:ext cx="1614488" cy="533400"/>
          </a:xfrm>
          <a:prstGeom prst="rect">
            <a:avLst/>
          </a:prstGeom>
          <a:noFill/>
          <a:ln w="9525">
            <a:noFill/>
            <a:miter lim="800000"/>
            <a:headEnd/>
            <a:tailEnd/>
          </a:ln>
          <a:effectLst/>
        </p:spPr>
        <p:txBody>
          <a:bodyPr lIns="90378" tIns="45167" rIns="90378" bIns="45167">
            <a:spAutoFit/>
          </a:bodyPr>
          <a:lstStyle/>
          <a:p>
            <a:pPr algn="ctr" defTabSz="903798">
              <a:lnSpc>
                <a:spcPct val="65000"/>
              </a:lnSpc>
              <a:spcBef>
                <a:spcPct val="50000"/>
              </a:spcBef>
              <a:defRPr/>
            </a:pPr>
            <a:r>
              <a:rPr lang="en-US" sz="1600" b="0" spc="-150" dirty="0">
                <a:solidFill>
                  <a:srgbClr val="000000"/>
                </a:solidFill>
                <a:latin typeface="+mn-lt"/>
                <a:ea typeface="MS PGothic" pitchFamily="34" charset="-128"/>
                <a:cs typeface="+mn-cs"/>
              </a:rPr>
              <a:t>AGE PERFECT </a:t>
            </a:r>
          </a:p>
          <a:p>
            <a:pPr algn="ctr" defTabSz="903798">
              <a:lnSpc>
                <a:spcPct val="65000"/>
              </a:lnSpc>
              <a:spcBef>
                <a:spcPct val="50000"/>
              </a:spcBef>
              <a:defRPr/>
            </a:pPr>
            <a:r>
              <a:rPr lang="en-US" sz="1600" b="0" spc="-150" dirty="0">
                <a:solidFill>
                  <a:srgbClr val="000000"/>
                </a:solidFill>
                <a:latin typeface="+mn-lt"/>
                <a:ea typeface="MS PGothic" pitchFamily="34" charset="-128"/>
                <a:cs typeface="+mn-cs"/>
              </a:rPr>
              <a:t>8 SKUs</a:t>
            </a:r>
          </a:p>
        </p:txBody>
      </p:sp>
      <p:pic>
        <p:nvPicPr>
          <p:cNvPr id="90118" name="Picture 2" descr="M:\CREATIVE\LOGOS\Haircolor Logos\Excellence Logos\New Excellence logo-01.png"/>
          <p:cNvPicPr>
            <a:picLocks noChangeAspect="1" noChangeArrowheads="1"/>
          </p:cNvPicPr>
          <p:nvPr/>
        </p:nvPicPr>
        <p:blipFill>
          <a:blip r:embed="rId3"/>
          <a:srcRect/>
          <a:stretch>
            <a:fillRect/>
          </a:stretch>
        </p:blipFill>
        <p:spPr bwMode="auto">
          <a:xfrm>
            <a:off x="635000" y="2955925"/>
            <a:ext cx="1039813" cy="355600"/>
          </a:xfrm>
          <a:prstGeom prst="rect">
            <a:avLst/>
          </a:prstGeom>
          <a:noFill/>
          <a:ln w="9525">
            <a:noFill/>
            <a:miter lim="800000"/>
            <a:headEnd/>
            <a:tailEnd/>
          </a:ln>
        </p:spPr>
      </p:pic>
      <p:sp>
        <p:nvSpPr>
          <p:cNvPr id="10" name="Text Box 44"/>
          <p:cNvSpPr txBox="1">
            <a:spLocks noChangeArrowheads="1"/>
          </p:cNvSpPr>
          <p:nvPr/>
        </p:nvSpPr>
        <p:spPr bwMode="auto">
          <a:xfrm>
            <a:off x="2054225" y="4043363"/>
            <a:ext cx="1614488" cy="533400"/>
          </a:xfrm>
          <a:prstGeom prst="rect">
            <a:avLst/>
          </a:prstGeom>
          <a:noFill/>
          <a:ln w="9525">
            <a:noFill/>
            <a:miter lim="800000"/>
            <a:headEnd/>
            <a:tailEnd/>
          </a:ln>
          <a:effectLst/>
        </p:spPr>
        <p:txBody>
          <a:bodyPr lIns="90378" tIns="45167" rIns="90378" bIns="45167">
            <a:spAutoFit/>
          </a:bodyPr>
          <a:lstStyle/>
          <a:p>
            <a:pPr algn="ctr" defTabSz="903798">
              <a:lnSpc>
                <a:spcPct val="65000"/>
              </a:lnSpc>
              <a:spcBef>
                <a:spcPct val="50000"/>
              </a:spcBef>
              <a:defRPr/>
            </a:pPr>
            <a:r>
              <a:rPr lang="en-US" sz="1600" b="0" spc="-150" dirty="0">
                <a:solidFill>
                  <a:srgbClr val="000000"/>
                </a:solidFill>
                <a:latin typeface="+mn-lt"/>
                <a:ea typeface="MS PGothic" pitchFamily="34" charset="-128"/>
                <a:cs typeface="+mn-cs"/>
              </a:rPr>
              <a:t>FERIA POWERS</a:t>
            </a:r>
          </a:p>
          <a:p>
            <a:pPr algn="ctr" defTabSz="903798">
              <a:lnSpc>
                <a:spcPct val="65000"/>
              </a:lnSpc>
              <a:spcBef>
                <a:spcPct val="50000"/>
              </a:spcBef>
              <a:defRPr/>
            </a:pPr>
            <a:r>
              <a:rPr lang="en-US" sz="1600" b="0" spc="-150" dirty="0">
                <a:solidFill>
                  <a:srgbClr val="000000"/>
                </a:solidFill>
                <a:latin typeface="+mn-lt"/>
                <a:ea typeface="MS PGothic" pitchFamily="34" charset="-128"/>
                <a:cs typeface="+mn-cs"/>
              </a:rPr>
              <a:t>2  New; 4  Reno</a:t>
            </a:r>
          </a:p>
        </p:txBody>
      </p:sp>
      <p:sp>
        <p:nvSpPr>
          <p:cNvPr id="11" name="Text Box 44"/>
          <p:cNvSpPr txBox="1">
            <a:spLocks noChangeArrowheads="1"/>
          </p:cNvSpPr>
          <p:nvPr/>
        </p:nvSpPr>
        <p:spPr bwMode="auto">
          <a:xfrm>
            <a:off x="2054225" y="5224463"/>
            <a:ext cx="1614488" cy="534987"/>
          </a:xfrm>
          <a:prstGeom prst="rect">
            <a:avLst/>
          </a:prstGeom>
          <a:noFill/>
          <a:ln w="9525">
            <a:noFill/>
            <a:miter lim="800000"/>
            <a:headEnd/>
            <a:tailEnd/>
          </a:ln>
          <a:effectLst/>
        </p:spPr>
        <p:txBody>
          <a:bodyPr lIns="90378" tIns="45167" rIns="90378" bIns="45167">
            <a:spAutoFit/>
          </a:bodyPr>
          <a:lstStyle/>
          <a:p>
            <a:pPr algn="ctr" defTabSz="903798">
              <a:lnSpc>
                <a:spcPct val="65000"/>
              </a:lnSpc>
              <a:spcBef>
                <a:spcPct val="50000"/>
              </a:spcBef>
              <a:defRPr/>
            </a:pPr>
            <a:r>
              <a:rPr lang="en-US" sz="1600" b="0" spc="-150" dirty="0">
                <a:solidFill>
                  <a:srgbClr val="000000"/>
                </a:solidFill>
                <a:latin typeface="+mn-lt"/>
                <a:ea typeface="MS PGothic" pitchFamily="34" charset="-128"/>
                <a:cs typeface="+mn-cs"/>
              </a:rPr>
              <a:t>SUMMER LIGHTS</a:t>
            </a:r>
          </a:p>
          <a:p>
            <a:pPr algn="ctr" defTabSz="903798">
              <a:lnSpc>
                <a:spcPct val="65000"/>
              </a:lnSpc>
              <a:spcBef>
                <a:spcPct val="50000"/>
              </a:spcBef>
              <a:defRPr/>
            </a:pPr>
            <a:r>
              <a:rPr lang="en-US" sz="1600" b="0" spc="-150" dirty="0">
                <a:solidFill>
                  <a:srgbClr val="000000"/>
                </a:solidFill>
                <a:latin typeface="+mn-lt"/>
                <a:ea typeface="MS PGothic" pitchFamily="34" charset="-128"/>
                <a:cs typeface="+mn-cs"/>
              </a:rPr>
              <a:t>2 SKUs</a:t>
            </a:r>
          </a:p>
        </p:txBody>
      </p:sp>
      <p:pic>
        <p:nvPicPr>
          <p:cNvPr id="90121" name="Picture 2" descr="C:\Users\kathryn.perlman\AppData\Local\Microsoft\Windows\Temporary Internet Files\Content.Outlook\AR8UXWLP\0114 SUMMER LIGHTS-03.jpg"/>
          <p:cNvPicPr>
            <a:picLocks noChangeAspect="1" noChangeArrowheads="1"/>
          </p:cNvPicPr>
          <p:nvPr/>
        </p:nvPicPr>
        <p:blipFill>
          <a:blip r:embed="rId4"/>
          <a:srcRect/>
          <a:stretch>
            <a:fillRect/>
          </a:stretch>
        </p:blipFill>
        <p:spPr bwMode="auto">
          <a:xfrm>
            <a:off x="635000" y="5324475"/>
            <a:ext cx="1039813" cy="512763"/>
          </a:xfrm>
          <a:prstGeom prst="rect">
            <a:avLst/>
          </a:prstGeom>
          <a:noFill/>
          <a:ln w="9525">
            <a:noFill/>
            <a:miter lim="800000"/>
            <a:headEnd/>
            <a:tailEnd/>
          </a:ln>
        </p:spPr>
      </p:pic>
      <p:pic>
        <p:nvPicPr>
          <p:cNvPr id="90122" name="Picture 2" descr="M:\CREATIVE\LOGOS\Haircolor Logos\Preference\PF gold blk logos.png"/>
          <p:cNvPicPr>
            <a:picLocks noChangeAspect="1" noChangeArrowheads="1"/>
          </p:cNvPicPr>
          <p:nvPr/>
        </p:nvPicPr>
        <p:blipFill>
          <a:blip r:embed="rId5"/>
          <a:srcRect/>
          <a:stretch>
            <a:fillRect/>
          </a:stretch>
        </p:blipFill>
        <p:spPr bwMode="auto">
          <a:xfrm>
            <a:off x="635000" y="1749425"/>
            <a:ext cx="1039813" cy="400050"/>
          </a:xfrm>
          <a:prstGeom prst="rect">
            <a:avLst/>
          </a:prstGeom>
          <a:noFill/>
          <a:ln w="9525">
            <a:noFill/>
            <a:miter lim="800000"/>
            <a:headEnd/>
            <a:tailEnd/>
          </a:ln>
        </p:spPr>
      </p:pic>
      <p:pic>
        <p:nvPicPr>
          <p:cNvPr id="90123" name="Picture 3" descr="M:\CREATIVE\LOGOS\Haircolor Logos\Feria Logos\Feria Logo-01.png"/>
          <p:cNvPicPr>
            <a:picLocks noChangeAspect="1" noChangeArrowheads="1"/>
          </p:cNvPicPr>
          <p:nvPr/>
        </p:nvPicPr>
        <p:blipFill>
          <a:blip r:embed="rId6"/>
          <a:srcRect/>
          <a:stretch>
            <a:fillRect/>
          </a:stretch>
        </p:blipFill>
        <p:spPr bwMode="auto">
          <a:xfrm>
            <a:off x="601663" y="4191000"/>
            <a:ext cx="1039812" cy="414338"/>
          </a:xfrm>
          <a:prstGeom prst="rect">
            <a:avLst/>
          </a:prstGeom>
          <a:noFill/>
          <a:ln w="9525">
            <a:noFill/>
            <a:miter lim="800000"/>
            <a:headEnd/>
            <a:tailEnd/>
          </a:ln>
        </p:spPr>
      </p:pic>
      <p:pic>
        <p:nvPicPr>
          <p:cNvPr id="90124" name="Picture 14"/>
          <p:cNvPicPr>
            <a:picLocks noChangeAspect="1" noChangeArrowheads="1"/>
          </p:cNvPicPr>
          <p:nvPr/>
        </p:nvPicPr>
        <p:blipFill>
          <a:blip r:embed="rId7"/>
          <a:srcRect/>
          <a:stretch>
            <a:fillRect/>
          </a:stretch>
        </p:blipFill>
        <p:spPr bwMode="auto">
          <a:xfrm>
            <a:off x="4151313" y="2686050"/>
            <a:ext cx="4403725" cy="914400"/>
          </a:xfrm>
          <a:prstGeom prst="rect">
            <a:avLst/>
          </a:prstGeom>
          <a:noFill/>
          <a:ln w="9525">
            <a:noFill/>
            <a:miter lim="800000"/>
            <a:headEnd/>
            <a:tailEnd/>
          </a:ln>
        </p:spPr>
      </p:pic>
      <p:pic>
        <p:nvPicPr>
          <p:cNvPr id="90125" name="Picture 4" descr="J:\Shared\Haircolor\SFX\2015\Glam Lights\Artwork\PF GL90.jpg"/>
          <p:cNvPicPr>
            <a:picLocks noChangeAspect="1" noChangeArrowheads="1"/>
          </p:cNvPicPr>
          <p:nvPr/>
        </p:nvPicPr>
        <p:blipFill>
          <a:blip r:embed="rId8"/>
          <a:srcRect/>
          <a:stretch>
            <a:fillRect/>
          </a:stretch>
        </p:blipFill>
        <p:spPr bwMode="auto">
          <a:xfrm>
            <a:off x="4151313" y="1484313"/>
            <a:ext cx="490537" cy="914400"/>
          </a:xfrm>
          <a:prstGeom prst="rect">
            <a:avLst/>
          </a:prstGeom>
          <a:noFill/>
          <a:ln w="9525">
            <a:noFill/>
            <a:miter lim="800000"/>
            <a:headEnd/>
            <a:tailEnd/>
          </a:ln>
        </p:spPr>
      </p:pic>
      <p:pic>
        <p:nvPicPr>
          <p:cNvPr id="90126" name="Picture 5" descr="J:\Shared\Haircolor\SFX\2015\Glam Lights\Artwork\PF GL50.jpg"/>
          <p:cNvPicPr>
            <a:picLocks noChangeAspect="1" noChangeArrowheads="1"/>
          </p:cNvPicPr>
          <p:nvPr/>
        </p:nvPicPr>
        <p:blipFill>
          <a:blip r:embed="rId9"/>
          <a:srcRect/>
          <a:stretch>
            <a:fillRect/>
          </a:stretch>
        </p:blipFill>
        <p:spPr bwMode="auto">
          <a:xfrm>
            <a:off x="5305425" y="1498600"/>
            <a:ext cx="488950" cy="914400"/>
          </a:xfrm>
          <a:prstGeom prst="rect">
            <a:avLst/>
          </a:prstGeom>
          <a:noFill/>
          <a:ln w="9525">
            <a:noFill/>
            <a:miter lim="800000"/>
            <a:headEnd/>
            <a:tailEnd/>
          </a:ln>
        </p:spPr>
      </p:pic>
      <p:pic>
        <p:nvPicPr>
          <p:cNvPr id="90127" name="Picture 6" descr="J:\Shared\Haircolor\SFX\2015\Glam Lights\Artwork\PF GL70 .jpg"/>
          <p:cNvPicPr>
            <a:picLocks noChangeAspect="1" noChangeArrowheads="1"/>
          </p:cNvPicPr>
          <p:nvPr/>
        </p:nvPicPr>
        <p:blipFill>
          <a:blip r:embed="rId10"/>
          <a:srcRect/>
          <a:stretch>
            <a:fillRect/>
          </a:stretch>
        </p:blipFill>
        <p:spPr bwMode="auto">
          <a:xfrm>
            <a:off x="4719638" y="1484313"/>
            <a:ext cx="488950" cy="914400"/>
          </a:xfrm>
          <a:prstGeom prst="rect">
            <a:avLst/>
          </a:prstGeom>
          <a:noFill/>
          <a:ln w="9525">
            <a:noFill/>
            <a:miter lim="800000"/>
            <a:headEnd/>
            <a:tailEnd/>
          </a:ln>
        </p:spPr>
      </p:pic>
      <p:pic>
        <p:nvPicPr>
          <p:cNvPr id="90128" name="Picture 18" descr="C:\Users\mark.vonohlen\Documents\Images\FERIA POWER_R37.jpg"/>
          <p:cNvPicPr>
            <a:picLocks noChangeAspect="1" noChangeArrowheads="1"/>
          </p:cNvPicPr>
          <p:nvPr/>
        </p:nvPicPr>
        <p:blipFill>
          <a:blip r:embed="rId11"/>
          <a:srcRect/>
          <a:stretch>
            <a:fillRect/>
          </a:stretch>
        </p:blipFill>
        <p:spPr bwMode="auto">
          <a:xfrm>
            <a:off x="5462588" y="3948113"/>
            <a:ext cx="482600" cy="914400"/>
          </a:xfrm>
          <a:prstGeom prst="rect">
            <a:avLst/>
          </a:prstGeom>
          <a:noFill/>
          <a:ln w="9525">
            <a:noFill/>
            <a:miter lim="800000"/>
            <a:headEnd/>
            <a:tailEnd/>
          </a:ln>
        </p:spPr>
      </p:pic>
      <p:pic>
        <p:nvPicPr>
          <p:cNvPr id="90129" name="Picture 19" descr="C:\Users\mark.vonohlen\Documents\Images\FERIA POWER_R48.jpg"/>
          <p:cNvPicPr>
            <a:picLocks noChangeAspect="1" noChangeArrowheads="1"/>
          </p:cNvPicPr>
          <p:nvPr/>
        </p:nvPicPr>
        <p:blipFill>
          <a:blip r:embed="rId12"/>
          <a:srcRect/>
          <a:stretch>
            <a:fillRect/>
          </a:stretch>
        </p:blipFill>
        <p:spPr bwMode="auto">
          <a:xfrm>
            <a:off x="6029325" y="3948113"/>
            <a:ext cx="482600" cy="914400"/>
          </a:xfrm>
          <a:prstGeom prst="rect">
            <a:avLst/>
          </a:prstGeom>
          <a:noFill/>
          <a:ln w="9525">
            <a:noFill/>
            <a:miter lim="800000"/>
            <a:headEnd/>
            <a:tailEnd/>
          </a:ln>
        </p:spPr>
      </p:pic>
      <p:pic>
        <p:nvPicPr>
          <p:cNvPr id="90130" name="Picture 20" descr="C:\Users\mark.vonohlen\Documents\Images\FERIA POWER_R57.jpg"/>
          <p:cNvPicPr>
            <a:picLocks noChangeAspect="1" noChangeArrowheads="1"/>
          </p:cNvPicPr>
          <p:nvPr/>
        </p:nvPicPr>
        <p:blipFill>
          <a:blip r:embed="rId13"/>
          <a:srcRect/>
          <a:stretch>
            <a:fillRect/>
          </a:stretch>
        </p:blipFill>
        <p:spPr bwMode="auto">
          <a:xfrm>
            <a:off x="6596063" y="3948113"/>
            <a:ext cx="482600" cy="914400"/>
          </a:xfrm>
          <a:prstGeom prst="rect">
            <a:avLst/>
          </a:prstGeom>
          <a:noFill/>
          <a:ln w="9525">
            <a:noFill/>
            <a:miter lim="800000"/>
            <a:headEnd/>
            <a:tailEnd/>
          </a:ln>
        </p:spPr>
      </p:pic>
      <p:pic>
        <p:nvPicPr>
          <p:cNvPr id="90131" name="Picture 21" descr="C:\Users\mark.vonohlen\Documents\Images\FERIA POWER_R68.jpg"/>
          <p:cNvPicPr>
            <a:picLocks noChangeAspect="1" noChangeArrowheads="1"/>
          </p:cNvPicPr>
          <p:nvPr/>
        </p:nvPicPr>
        <p:blipFill>
          <a:blip r:embed="rId14"/>
          <a:srcRect/>
          <a:stretch>
            <a:fillRect/>
          </a:stretch>
        </p:blipFill>
        <p:spPr bwMode="auto">
          <a:xfrm>
            <a:off x="7162800" y="3948113"/>
            <a:ext cx="482600" cy="914400"/>
          </a:xfrm>
          <a:prstGeom prst="rect">
            <a:avLst/>
          </a:prstGeom>
          <a:noFill/>
          <a:ln w="9525">
            <a:noFill/>
            <a:miter lim="800000"/>
            <a:headEnd/>
            <a:tailEnd/>
          </a:ln>
        </p:spPr>
      </p:pic>
      <p:pic>
        <p:nvPicPr>
          <p:cNvPr id="90132" name="Picture 2" descr="C:\Users\mark.vonohlen\Documents\Images\FERIA POWER_C74.jpg"/>
          <p:cNvPicPr>
            <a:picLocks noChangeAspect="1" noChangeArrowheads="1"/>
          </p:cNvPicPr>
          <p:nvPr/>
        </p:nvPicPr>
        <p:blipFill>
          <a:blip r:embed="rId15"/>
          <a:srcRect/>
          <a:stretch>
            <a:fillRect/>
          </a:stretch>
        </p:blipFill>
        <p:spPr bwMode="auto">
          <a:xfrm>
            <a:off x="4187825" y="3948113"/>
            <a:ext cx="482600" cy="914400"/>
          </a:xfrm>
          <a:prstGeom prst="rect">
            <a:avLst/>
          </a:prstGeom>
          <a:noFill/>
          <a:ln w="9525">
            <a:noFill/>
            <a:miter lim="800000"/>
            <a:headEnd/>
            <a:tailEnd/>
          </a:ln>
        </p:spPr>
      </p:pic>
      <p:pic>
        <p:nvPicPr>
          <p:cNvPr id="90133" name="Picture 2" descr="C:\Users\mark.vonohlen\Documents\Images\FERIA POWER_V48.jpg"/>
          <p:cNvPicPr>
            <a:picLocks noChangeAspect="1" noChangeArrowheads="1"/>
          </p:cNvPicPr>
          <p:nvPr/>
        </p:nvPicPr>
        <p:blipFill>
          <a:blip r:embed="rId16"/>
          <a:srcRect/>
          <a:stretch>
            <a:fillRect/>
          </a:stretch>
        </p:blipFill>
        <p:spPr bwMode="auto">
          <a:xfrm>
            <a:off x="4746625" y="3948113"/>
            <a:ext cx="482600" cy="914400"/>
          </a:xfrm>
          <a:prstGeom prst="rect">
            <a:avLst/>
          </a:prstGeom>
          <a:noFill/>
          <a:ln w="9525">
            <a:noFill/>
            <a:miter lim="800000"/>
            <a:headEnd/>
            <a:tailEnd/>
          </a:ln>
        </p:spPr>
      </p:pic>
      <p:pic>
        <p:nvPicPr>
          <p:cNvPr id="90134" name="Picture 2" descr="C:\Users\kathryn.perlman\AppData\Local\Microsoft\Windows\Temporary Internet Files\Content.Outlook\AR8UXWLP\0114 SUMMER LIGHTS-03.jpg"/>
          <p:cNvPicPr>
            <a:picLocks noChangeAspect="1" noChangeArrowheads="1"/>
          </p:cNvPicPr>
          <p:nvPr/>
        </p:nvPicPr>
        <p:blipFill>
          <a:blip r:embed="rId17"/>
          <a:srcRect/>
          <a:stretch>
            <a:fillRect/>
          </a:stretch>
        </p:blipFill>
        <p:spPr bwMode="auto">
          <a:xfrm>
            <a:off x="4252913" y="5130800"/>
            <a:ext cx="307975" cy="914400"/>
          </a:xfrm>
          <a:prstGeom prst="rect">
            <a:avLst/>
          </a:prstGeom>
          <a:noFill/>
          <a:ln w="9525">
            <a:noFill/>
            <a:miter lim="800000"/>
            <a:headEnd/>
            <a:tailEnd/>
          </a:ln>
        </p:spPr>
      </p:pic>
      <p:pic>
        <p:nvPicPr>
          <p:cNvPr id="90135" name="Picture 2" descr="C:\Users\kathryn.perlman\AppData\Local\Microsoft\Windows\Temporary Internet Files\Content.Outlook\AR8UXWLP\0114 SUMMER LIGHTS-03.jpg"/>
          <p:cNvPicPr>
            <a:picLocks noChangeAspect="1" noChangeArrowheads="1"/>
          </p:cNvPicPr>
          <p:nvPr/>
        </p:nvPicPr>
        <p:blipFill>
          <a:blip r:embed="rId18"/>
          <a:srcRect/>
          <a:stretch>
            <a:fillRect/>
          </a:stretch>
        </p:blipFill>
        <p:spPr bwMode="auto">
          <a:xfrm>
            <a:off x="4648200" y="5130800"/>
            <a:ext cx="315913" cy="914400"/>
          </a:xfrm>
          <a:prstGeom prst="rect">
            <a:avLst/>
          </a:prstGeom>
          <a:noFill/>
          <a:ln w="9525">
            <a:noFill/>
            <a:miter lim="800000"/>
            <a:headEnd/>
            <a:tailEnd/>
          </a:ln>
        </p:spPr>
      </p:pic>
      <p:cxnSp>
        <p:nvCxnSpPr>
          <p:cNvPr id="30" name="Straight Connector 29"/>
          <p:cNvCxnSpPr/>
          <p:nvPr/>
        </p:nvCxnSpPr>
        <p:spPr>
          <a:xfrm>
            <a:off x="236510" y="2519702"/>
            <a:ext cx="8229600" cy="1"/>
          </a:xfrm>
          <a:prstGeom prst="line">
            <a:avLst/>
          </a:prstGeom>
          <a:noFill/>
          <a:ln w="25400">
            <a:gradFill>
              <a:gsLst>
                <a:gs pos="1000">
                  <a:srgbClr val="BD922A"/>
                </a:gs>
                <a:gs pos="21001">
                  <a:srgbClr val="BD922A"/>
                </a:gs>
                <a:gs pos="46000">
                  <a:srgbClr val="FBE4AE"/>
                </a:gs>
                <a:gs pos="73000">
                  <a:srgbClr val="BD922A"/>
                </a:gs>
                <a:gs pos="98000">
                  <a:srgbClr val="A28949"/>
                </a:gs>
              </a:gsLst>
              <a:lin ang="48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510" y="3763312"/>
            <a:ext cx="8229600" cy="1"/>
          </a:xfrm>
          <a:prstGeom prst="line">
            <a:avLst/>
          </a:prstGeom>
          <a:noFill/>
          <a:ln w="25400">
            <a:gradFill>
              <a:gsLst>
                <a:gs pos="1000">
                  <a:srgbClr val="BD922A"/>
                </a:gs>
                <a:gs pos="21001">
                  <a:srgbClr val="BD922A"/>
                </a:gs>
                <a:gs pos="46000">
                  <a:srgbClr val="FBE4AE"/>
                </a:gs>
                <a:gs pos="73000">
                  <a:srgbClr val="BD922A"/>
                </a:gs>
                <a:gs pos="98000">
                  <a:srgbClr val="A28949"/>
                </a:gs>
              </a:gsLst>
              <a:lin ang="48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6510" y="5011671"/>
            <a:ext cx="8229600" cy="1"/>
          </a:xfrm>
          <a:prstGeom prst="line">
            <a:avLst/>
          </a:prstGeom>
          <a:noFill/>
          <a:ln w="25400">
            <a:gradFill>
              <a:gsLst>
                <a:gs pos="1000">
                  <a:srgbClr val="BD922A"/>
                </a:gs>
                <a:gs pos="21001">
                  <a:srgbClr val="BD922A"/>
                </a:gs>
                <a:gs pos="46000">
                  <a:srgbClr val="FBE4AE"/>
                </a:gs>
                <a:gs pos="73000">
                  <a:srgbClr val="BD922A"/>
                </a:gs>
                <a:gs pos="98000">
                  <a:srgbClr val="A28949"/>
                </a:gs>
              </a:gsLst>
              <a:lin ang="4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ChangeArrowheads="1"/>
          </p:cNvSpPr>
          <p:nvPr>
            <p:ph type="title"/>
          </p:nvPr>
        </p:nvSpPr>
        <p:spPr>
          <a:xfrm>
            <a:off x="2679700" y="65088"/>
            <a:ext cx="6540500" cy="844550"/>
          </a:xfrm>
        </p:spPr>
        <p:txBody>
          <a:bodyPr/>
          <a:lstStyle/>
          <a:p>
            <a:pPr eaLnBrk="1" hangingPunct="1">
              <a:defRPr/>
            </a:pPr>
            <a:r>
              <a:rPr lang="en-US" altLang="en-US" sz="3800" b="1" kern="1200" dirty="0" smtClean="0">
                <a:latin typeface="+mn-lt"/>
                <a:ea typeface="ＭＳ Ｐゴシック" pitchFamily="28" charset="-128"/>
              </a:rPr>
              <a:t>L’Oréal </a:t>
            </a:r>
            <a:r>
              <a:rPr lang="en-US" altLang="en-US" sz="3800" b="1" kern="1200" dirty="0">
                <a:latin typeface="+mn-lt"/>
                <a:ea typeface="ＭＳ Ｐゴシック" pitchFamily="28" charset="-128"/>
              </a:rPr>
              <a:t>P</a:t>
            </a:r>
            <a:r>
              <a:rPr lang="en-US" altLang="en-US" sz="3800" b="1" kern="1200" dirty="0" smtClean="0">
                <a:latin typeface="+mn-lt"/>
                <a:ea typeface="ＭＳ Ｐゴシック" pitchFamily="28" charset="-128"/>
              </a:rPr>
              <a:t>aris Portfolio</a:t>
            </a:r>
            <a:endParaRPr lang="en-US" altLang="en-US" sz="3800" b="1" kern="1200" dirty="0">
              <a:latin typeface="+mn-lt"/>
              <a:ea typeface="ＭＳ Ｐゴシック" pitchFamily="28" charset="-128"/>
            </a:endParaRPr>
          </a:p>
        </p:txBody>
      </p:sp>
      <p:graphicFrame>
        <p:nvGraphicFramePr>
          <p:cNvPr id="8" name="Table 7"/>
          <p:cNvGraphicFramePr>
            <a:graphicFrameLocks noGrp="1"/>
          </p:cNvGraphicFramePr>
          <p:nvPr/>
        </p:nvGraphicFramePr>
        <p:xfrm>
          <a:off x="152400" y="2286000"/>
          <a:ext cx="8623300" cy="4170363"/>
        </p:xfrm>
        <a:graphic>
          <a:graphicData uri="http://schemas.openxmlformats.org/drawingml/2006/table">
            <a:tbl>
              <a:tblPr/>
              <a:tblGrid>
                <a:gridCol w="789806"/>
                <a:gridCol w="1877310"/>
                <a:gridCol w="2048115"/>
                <a:gridCol w="1954363"/>
                <a:gridCol w="1954363"/>
              </a:tblGrid>
              <a:tr h="204503">
                <a:tc>
                  <a:txBody>
                    <a:bodyPr/>
                    <a:lstStyle/>
                    <a:p>
                      <a:pPr algn="ctr" fontAlgn="t"/>
                      <a:r>
                        <a:rPr lang="en-US" sz="1100" b="1" i="0" u="none" strike="noStrike" dirty="0" smtClean="0">
                          <a:solidFill>
                            <a:srgbClr val="000000"/>
                          </a:solidFill>
                          <a:effectLst/>
                          <a:latin typeface="+mj-lt"/>
                        </a:rPr>
                        <a:t>Target</a:t>
                      </a:r>
                      <a:endParaRPr lang="en-US" sz="1100" b="1" i="0" u="none" strike="noStrike" dirty="0">
                        <a:solidFill>
                          <a:srgbClr val="000000"/>
                        </a:solidFill>
                        <a:effectLst/>
                        <a:latin typeface="+mj-lt"/>
                      </a:endParaRPr>
                    </a:p>
                  </a:txBody>
                  <a:tcPr marL="5884" marR="5884" marT="783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1" i="0" u="none" strike="noStrike" dirty="0" smtClean="0">
                          <a:solidFill>
                            <a:srgbClr val="000000"/>
                          </a:solidFill>
                          <a:effectLst/>
                          <a:latin typeface="+mj-lt"/>
                        </a:rPr>
                        <a:t>&lt;40</a:t>
                      </a:r>
                      <a:endParaRPr lang="en-US" sz="1100" b="1" i="0" u="none" strike="noStrike" dirty="0">
                        <a:solidFill>
                          <a:srgbClr val="000000"/>
                        </a:solidFill>
                        <a:effectLst/>
                        <a:latin typeface="+mj-lt"/>
                      </a:endParaRPr>
                    </a:p>
                  </a:txBody>
                  <a:tcPr marL="5884" marR="5884" marT="7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alpha val="21961"/>
                      </a:schemeClr>
                    </a:solidFill>
                  </a:tcPr>
                </a:tc>
                <a:tc>
                  <a:txBody>
                    <a:bodyPr/>
                    <a:lstStyle/>
                    <a:p>
                      <a:pPr algn="ctr" fontAlgn="t"/>
                      <a:r>
                        <a:rPr lang="en-US" sz="1100" b="1" i="0" u="none" strike="noStrike" dirty="0" smtClean="0">
                          <a:solidFill>
                            <a:srgbClr val="000000"/>
                          </a:solidFill>
                          <a:effectLst/>
                          <a:latin typeface="+mj-lt"/>
                        </a:rPr>
                        <a:t>35</a:t>
                      </a:r>
                      <a:r>
                        <a:rPr lang="en-US" sz="1100" b="1" i="0" u="none" strike="noStrike" baseline="0" dirty="0" smtClean="0">
                          <a:solidFill>
                            <a:srgbClr val="000000"/>
                          </a:solidFill>
                          <a:effectLst/>
                          <a:latin typeface="+mj-lt"/>
                        </a:rPr>
                        <a:t> - 50</a:t>
                      </a:r>
                      <a:endParaRPr lang="en-US" sz="1100" b="1" i="0" u="none" strike="noStrike" dirty="0">
                        <a:solidFill>
                          <a:srgbClr val="000000"/>
                        </a:solidFill>
                        <a:effectLst/>
                        <a:latin typeface="+mj-lt"/>
                      </a:endParaRPr>
                    </a:p>
                  </a:txBody>
                  <a:tcPr marL="5884" marR="5884" marT="7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21961"/>
                      </a:srgbClr>
                    </a:solidFill>
                  </a:tcPr>
                </a:tc>
                <a:tc>
                  <a:txBody>
                    <a:bodyPr/>
                    <a:lstStyle/>
                    <a:p>
                      <a:pPr algn="ctr" fontAlgn="t"/>
                      <a:r>
                        <a:rPr lang="en-US" sz="1100" b="1" i="0" u="none" strike="noStrike" dirty="0" smtClean="0">
                          <a:solidFill>
                            <a:srgbClr val="000000"/>
                          </a:solidFill>
                          <a:effectLst/>
                          <a:latin typeface="+mj-lt"/>
                        </a:rPr>
                        <a:t>40 - 55</a:t>
                      </a:r>
                      <a:endParaRPr lang="en-US" sz="1100" b="1" i="0" u="none" strike="noStrike" dirty="0">
                        <a:solidFill>
                          <a:srgbClr val="000000"/>
                        </a:solidFill>
                        <a:effectLst/>
                        <a:latin typeface="+mj-lt"/>
                      </a:endParaRP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alpha val="27843"/>
                      </a:srgbClr>
                    </a:solidFill>
                  </a:tcPr>
                </a:tc>
                <a:tc>
                  <a:txBody>
                    <a:bodyPr/>
                    <a:lstStyle/>
                    <a:p>
                      <a:pPr algn="ctr" fontAlgn="t"/>
                      <a:r>
                        <a:rPr lang="en-US" sz="1100" b="1" i="0" u="none" strike="noStrike" dirty="0" smtClean="0">
                          <a:solidFill>
                            <a:srgbClr val="000000"/>
                          </a:solidFill>
                          <a:effectLst/>
                          <a:latin typeface="+mj-lt"/>
                        </a:rPr>
                        <a:t>55+</a:t>
                      </a:r>
                      <a:endParaRPr lang="en-US" sz="1100" b="1" i="0" u="none" strike="noStrike" dirty="0">
                        <a:solidFill>
                          <a:srgbClr val="000000"/>
                        </a:solidFill>
                        <a:effectLst/>
                        <a:latin typeface="+mj-lt"/>
                      </a:endParaRP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alpha val="27843"/>
                      </a:srgbClr>
                    </a:solidFill>
                  </a:tcPr>
                </a:tc>
              </a:tr>
              <a:tr h="850888">
                <a:tc>
                  <a:txBody>
                    <a:bodyPr/>
                    <a:lstStyle/>
                    <a:p>
                      <a:pPr algn="ctr" fontAlgn="t"/>
                      <a:r>
                        <a:rPr lang="en-US" sz="1100" b="1" i="0" u="none" strike="noStrike" dirty="0" smtClean="0">
                          <a:solidFill>
                            <a:srgbClr val="000000"/>
                          </a:solidFill>
                          <a:effectLst/>
                          <a:latin typeface="+mj-lt"/>
                        </a:rPr>
                        <a:t>Consumer</a:t>
                      </a:r>
                      <a:r>
                        <a:rPr lang="en-US" sz="1100" b="1" i="0" u="none" strike="noStrike" baseline="0" dirty="0" smtClean="0">
                          <a:solidFill>
                            <a:srgbClr val="000000"/>
                          </a:solidFill>
                          <a:effectLst/>
                          <a:latin typeface="+mj-lt"/>
                        </a:rPr>
                        <a:t> Motivation</a:t>
                      </a:r>
                      <a:endParaRPr lang="en-US" sz="1100" b="1" i="0" u="none" strike="noStrike" dirty="0">
                        <a:solidFill>
                          <a:srgbClr val="000000"/>
                        </a:solidFill>
                        <a:effectLst/>
                        <a:latin typeface="+mj-lt"/>
                      </a:endParaRPr>
                    </a:p>
                  </a:txBody>
                  <a:tcPr marL="5884" marR="5884" marT="783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dirty="0" smtClean="0">
                          <a:solidFill>
                            <a:srgbClr val="000000"/>
                          </a:solidFill>
                          <a:effectLst/>
                          <a:latin typeface="+mj-lt"/>
                        </a:rPr>
                        <a:t>The desire to feel trendy and</a:t>
                      </a:r>
                      <a:r>
                        <a:rPr lang="en-US" sz="1100" b="0" i="0" u="none" strike="noStrike" baseline="0" dirty="0" smtClean="0">
                          <a:solidFill>
                            <a:srgbClr val="000000"/>
                          </a:solidFill>
                          <a:effectLst/>
                          <a:latin typeface="+mj-lt"/>
                        </a:rPr>
                        <a:t> fashionable by </a:t>
                      </a:r>
                      <a:r>
                        <a:rPr lang="en-US" sz="1100" b="1" i="0" u="none" strike="noStrike" baseline="0" dirty="0" smtClean="0">
                          <a:solidFill>
                            <a:srgbClr val="000000"/>
                          </a:solidFill>
                          <a:effectLst/>
                          <a:latin typeface="+mj-lt"/>
                        </a:rPr>
                        <a:t>transforming</a:t>
                      </a:r>
                      <a:r>
                        <a:rPr lang="en-US" sz="1100" b="0" i="0" u="none" strike="noStrike" baseline="0" dirty="0" smtClean="0">
                          <a:solidFill>
                            <a:srgbClr val="000000"/>
                          </a:solidFill>
                          <a:effectLst/>
                          <a:latin typeface="+mj-lt"/>
                        </a:rPr>
                        <a:t> the appearance </a:t>
                      </a:r>
                    </a:p>
                    <a:p>
                      <a:pPr algn="ctr" fontAlgn="t"/>
                      <a:r>
                        <a:rPr lang="en-US" sz="1100" b="0" i="0" u="none" strike="noStrike" baseline="0" dirty="0" smtClean="0">
                          <a:solidFill>
                            <a:srgbClr val="000000"/>
                          </a:solidFill>
                          <a:effectLst/>
                          <a:latin typeface="+mj-lt"/>
                        </a:rPr>
                        <a:t>of one’s hair.</a:t>
                      </a:r>
                      <a:endParaRPr lang="en-US" sz="1100" b="0" i="0" u="none" strike="noStrike" dirty="0">
                        <a:solidFill>
                          <a:srgbClr val="000000"/>
                        </a:solidFill>
                        <a:effectLst/>
                        <a:latin typeface="+mj-lt"/>
                      </a:endParaRPr>
                    </a:p>
                  </a:txBody>
                  <a:tcPr marL="5884" marR="5884" marT="7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alpha val="21961"/>
                      </a:schemeClr>
                    </a:solidFill>
                  </a:tcPr>
                </a:tc>
                <a:tc>
                  <a:txBody>
                    <a:bodyPr/>
                    <a:lstStyle/>
                    <a:p>
                      <a:pPr marL="0" algn="ctr" defTabSz="914400" rtl="0" eaLnBrk="1" fontAlgn="t" latinLnBrk="0" hangingPunct="1"/>
                      <a:r>
                        <a:rPr lang="en-US" sz="1100" b="0" i="0" u="none" strike="noStrike" kern="1200" dirty="0" smtClean="0">
                          <a:solidFill>
                            <a:srgbClr val="000000"/>
                          </a:solidFill>
                          <a:effectLst/>
                          <a:latin typeface="+mj-lt"/>
                          <a:ea typeface="+mn-ea"/>
                          <a:cs typeface="+mn-cs"/>
                        </a:rPr>
                        <a:t>The </a:t>
                      </a:r>
                      <a:r>
                        <a:rPr lang="en-US" sz="1100" b="0" i="0" u="none" strike="noStrike" kern="1200" dirty="0">
                          <a:solidFill>
                            <a:srgbClr val="000000"/>
                          </a:solidFill>
                          <a:effectLst/>
                          <a:latin typeface="+mj-lt"/>
                          <a:ea typeface="+mn-ea"/>
                          <a:cs typeface="+mn-cs"/>
                        </a:rPr>
                        <a:t>desire to stand out as beautiful </a:t>
                      </a:r>
                      <a:endParaRPr lang="en-US" sz="1100" b="0" i="0" u="none" strike="noStrike" kern="1200" dirty="0" smtClean="0">
                        <a:solidFill>
                          <a:srgbClr val="000000"/>
                        </a:solidFill>
                        <a:effectLst/>
                        <a:latin typeface="+mj-lt"/>
                        <a:ea typeface="+mn-ea"/>
                        <a:cs typeface="+mn-cs"/>
                      </a:endParaRPr>
                    </a:p>
                    <a:p>
                      <a:pPr marL="0" algn="ctr" defTabSz="914400" rtl="0" eaLnBrk="1" fontAlgn="t" latinLnBrk="0" hangingPunct="1"/>
                      <a:r>
                        <a:rPr lang="en-US" sz="1100" b="0" i="0" u="none" strike="noStrike" kern="1200" dirty="0" smtClean="0">
                          <a:solidFill>
                            <a:srgbClr val="000000"/>
                          </a:solidFill>
                          <a:effectLst/>
                          <a:latin typeface="+mj-lt"/>
                          <a:ea typeface="+mn-ea"/>
                          <a:cs typeface="+mn-cs"/>
                        </a:rPr>
                        <a:t>by </a:t>
                      </a:r>
                      <a:r>
                        <a:rPr lang="en-US" sz="1100" b="1" i="0" u="none" strike="noStrike" kern="1200" dirty="0" smtClean="0">
                          <a:solidFill>
                            <a:srgbClr val="000000"/>
                          </a:solidFill>
                          <a:effectLst/>
                          <a:latin typeface="+mj-lt"/>
                          <a:ea typeface="+mn-ea"/>
                          <a:cs typeface="+mn-cs"/>
                        </a:rPr>
                        <a:t>enhancing</a:t>
                      </a:r>
                      <a:r>
                        <a:rPr lang="en-US" sz="1100" b="0" i="0" u="none" strike="noStrike" kern="1200" baseline="0" dirty="0" smtClean="0">
                          <a:solidFill>
                            <a:srgbClr val="000000"/>
                          </a:solidFill>
                          <a:effectLst/>
                          <a:latin typeface="+mj-lt"/>
                          <a:ea typeface="+mn-ea"/>
                          <a:cs typeface="+mn-cs"/>
                        </a:rPr>
                        <a:t> </a:t>
                      </a:r>
                      <a:r>
                        <a:rPr lang="en-US" sz="1100" b="0" i="0" u="none" strike="noStrike" kern="1200" dirty="0" smtClean="0">
                          <a:solidFill>
                            <a:srgbClr val="000000"/>
                          </a:solidFill>
                          <a:effectLst/>
                          <a:latin typeface="+mj-lt"/>
                          <a:ea typeface="+mn-ea"/>
                          <a:cs typeface="+mn-cs"/>
                        </a:rPr>
                        <a:t>the </a:t>
                      </a:r>
                      <a:r>
                        <a:rPr lang="en-US" sz="1100" b="0" i="0" u="none" strike="noStrike" kern="1200" dirty="0">
                          <a:solidFill>
                            <a:srgbClr val="000000"/>
                          </a:solidFill>
                          <a:effectLst/>
                          <a:latin typeface="+mj-lt"/>
                          <a:ea typeface="+mn-ea"/>
                          <a:cs typeface="+mn-cs"/>
                        </a:rPr>
                        <a:t>appearance </a:t>
                      </a:r>
                      <a:endParaRPr lang="en-US" sz="1100" b="0" i="0" u="none" strike="noStrike" kern="1200" dirty="0" smtClean="0">
                        <a:solidFill>
                          <a:srgbClr val="000000"/>
                        </a:solidFill>
                        <a:effectLst/>
                        <a:latin typeface="+mj-lt"/>
                        <a:ea typeface="+mn-ea"/>
                        <a:cs typeface="+mn-cs"/>
                      </a:endParaRPr>
                    </a:p>
                    <a:p>
                      <a:pPr marL="0" algn="ctr" defTabSz="914400" rtl="0" eaLnBrk="1" fontAlgn="t" latinLnBrk="0" hangingPunct="1"/>
                      <a:r>
                        <a:rPr lang="en-US" sz="1100" b="0" i="0" u="none" strike="noStrike" kern="1200" dirty="0" smtClean="0">
                          <a:solidFill>
                            <a:srgbClr val="000000"/>
                          </a:solidFill>
                          <a:effectLst/>
                          <a:latin typeface="+mj-lt"/>
                          <a:ea typeface="+mn-ea"/>
                          <a:cs typeface="+mn-cs"/>
                        </a:rPr>
                        <a:t>of </a:t>
                      </a:r>
                      <a:r>
                        <a:rPr lang="en-US" sz="1100" b="0" i="0" u="none" strike="noStrike" kern="1200" dirty="0">
                          <a:solidFill>
                            <a:srgbClr val="000000"/>
                          </a:solidFill>
                          <a:effectLst/>
                          <a:latin typeface="+mj-lt"/>
                          <a:ea typeface="+mn-ea"/>
                          <a:cs typeface="+mn-cs"/>
                        </a:rPr>
                        <a:t>one's hair</a:t>
                      </a:r>
                    </a:p>
                  </a:txBody>
                  <a:tcPr marL="9525" marR="9525" marT="126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21961"/>
                      </a:srgbClr>
                    </a:solidFill>
                  </a:tcPr>
                </a:tc>
                <a:tc>
                  <a:txBody>
                    <a:bodyPr/>
                    <a:lstStyle/>
                    <a:p>
                      <a:pPr algn="ctr" fontAlgn="t"/>
                      <a:r>
                        <a:rPr lang="en-US" sz="1100" b="0" i="0" u="none" strike="noStrike" dirty="0" smtClean="0">
                          <a:solidFill>
                            <a:srgbClr val="000000"/>
                          </a:solidFill>
                          <a:effectLst/>
                          <a:latin typeface="+mj-lt"/>
                        </a:rPr>
                        <a:t>The desire to hide</a:t>
                      </a:r>
                      <a:r>
                        <a:rPr lang="en-US" sz="1100" b="0" i="0" u="none" strike="noStrike" baseline="0" dirty="0" smtClean="0">
                          <a:solidFill>
                            <a:srgbClr val="000000"/>
                          </a:solidFill>
                          <a:effectLst/>
                          <a:latin typeface="+mj-lt"/>
                        </a:rPr>
                        <a:t> the physical signs of age through </a:t>
                      </a:r>
                      <a:r>
                        <a:rPr lang="en-US" sz="1100" b="1" i="0" u="none" strike="noStrike" baseline="0" dirty="0" smtClean="0">
                          <a:solidFill>
                            <a:srgbClr val="000000"/>
                          </a:solidFill>
                          <a:effectLst/>
                          <a:latin typeface="+mj-lt"/>
                        </a:rPr>
                        <a:t>restoring</a:t>
                      </a:r>
                      <a:r>
                        <a:rPr lang="en-US" sz="1100" b="0" i="0" u="none" strike="noStrike" baseline="0" dirty="0" smtClean="0">
                          <a:solidFill>
                            <a:srgbClr val="000000"/>
                          </a:solidFill>
                          <a:effectLst/>
                          <a:latin typeface="+mj-lt"/>
                        </a:rPr>
                        <a:t> youthful appearance of one’s hair</a:t>
                      </a:r>
                      <a:endParaRPr lang="en-US" sz="1100" b="0" i="0" u="none" strike="noStrike" dirty="0">
                        <a:solidFill>
                          <a:srgbClr val="000000"/>
                        </a:solidFill>
                        <a:effectLst/>
                        <a:latin typeface="+mj-lt"/>
                      </a:endParaRP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alpha val="27843"/>
                      </a:srgbClr>
                    </a:solidFill>
                  </a:tcPr>
                </a:tc>
                <a:tc>
                  <a:txBody>
                    <a:bodyPr/>
                    <a:lstStyle/>
                    <a:p>
                      <a:pPr algn="ctr" fontAlgn="t"/>
                      <a:r>
                        <a:rPr lang="en-US" sz="1100" b="0" i="0" u="none" strike="noStrike" dirty="0" smtClean="0">
                          <a:solidFill>
                            <a:srgbClr val="000000"/>
                          </a:solidFill>
                          <a:effectLst/>
                          <a:latin typeface="+mj-lt"/>
                        </a:rPr>
                        <a:t>The desire to look the best possible for my age by </a:t>
                      </a:r>
                      <a:r>
                        <a:rPr lang="en-US" sz="1100" b="1" i="0" u="none" strike="noStrike" dirty="0" smtClean="0">
                          <a:solidFill>
                            <a:srgbClr val="000000"/>
                          </a:solidFill>
                          <a:effectLst/>
                          <a:latin typeface="+mj-lt"/>
                        </a:rPr>
                        <a:t>maintaining</a:t>
                      </a:r>
                      <a:r>
                        <a:rPr lang="en-US" sz="1100" b="0" i="0" u="none" strike="noStrike" baseline="0" dirty="0" smtClean="0">
                          <a:solidFill>
                            <a:srgbClr val="000000"/>
                          </a:solidFill>
                          <a:effectLst/>
                          <a:latin typeface="+mj-lt"/>
                        </a:rPr>
                        <a:t> the beauty of one’s hair</a:t>
                      </a:r>
                      <a:endParaRPr lang="en-US" sz="1100" b="0" i="0" u="none" strike="noStrike" dirty="0">
                        <a:solidFill>
                          <a:srgbClr val="000000"/>
                        </a:solidFill>
                        <a:effectLst/>
                        <a:latin typeface="+mj-lt"/>
                      </a:endParaRP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alpha val="27843"/>
                      </a:srgbClr>
                    </a:solidFill>
                  </a:tcPr>
                </a:tc>
              </a:tr>
              <a:tr h="523172">
                <a:tc>
                  <a:txBody>
                    <a:bodyPr/>
                    <a:lstStyle/>
                    <a:p>
                      <a:pPr algn="ctr" fontAlgn="t"/>
                      <a:r>
                        <a:rPr lang="en-US" sz="1100" b="1" i="0" u="none" strike="noStrike" dirty="0" smtClean="0">
                          <a:solidFill>
                            <a:srgbClr val="000000"/>
                          </a:solidFill>
                          <a:effectLst/>
                          <a:latin typeface="+mj-lt"/>
                        </a:rPr>
                        <a:t>Color</a:t>
                      </a:r>
                      <a:r>
                        <a:rPr lang="en-US" sz="1100" b="1" i="0" u="none" strike="noStrike" baseline="0" dirty="0" smtClean="0">
                          <a:solidFill>
                            <a:srgbClr val="000000"/>
                          </a:solidFill>
                          <a:effectLst/>
                          <a:latin typeface="+mj-lt"/>
                        </a:rPr>
                        <a:t> </a:t>
                      </a:r>
                    </a:p>
                    <a:p>
                      <a:pPr algn="ctr" fontAlgn="t"/>
                      <a:r>
                        <a:rPr lang="en-US" sz="1100" b="1" i="0" u="none" strike="noStrike" dirty="0" smtClean="0">
                          <a:solidFill>
                            <a:srgbClr val="000000"/>
                          </a:solidFill>
                          <a:effectLst/>
                          <a:latin typeface="+mj-lt"/>
                        </a:rPr>
                        <a:t>Strategy</a:t>
                      </a:r>
                      <a:endParaRPr lang="en-US" sz="1100" b="1" i="0" u="none" strike="noStrike" dirty="0">
                        <a:solidFill>
                          <a:srgbClr val="000000"/>
                        </a:solidFill>
                        <a:effectLst/>
                        <a:latin typeface="+mj-lt"/>
                      </a:endParaRPr>
                    </a:p>
                  </a:txBody>
                  <a:tcPr marL="5884" marR="5884" marT="783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762244" rtl="0" eaLnBrk="1" fontAlgn="t" latinLnBrk="0" hangingPunct="1">
                        <a:lnSpc>
                          <a:spcPct val="100000"/>
                        </a:lnSpc>
                        <a:spcBef>
                          <a:spcPts val="0"/>
                        </a:spcBef>
                        <a:spcAft>
                          <a:spcPts val="0"/>
                        </a:spcAft>
                        <a:buClrTx/>
                        <a:buSzTx/>
                        <a:buFontTx/>
                        <a:buNone/>
                        <a:tabLst/>
                        <a:defRPr/>
                      </a:pPr>
                      <a:r>
                        <a:rPr lang="it-IT" sz="1100" dirty="0" smtClean="0">
                          <a:solidFill>
                            <a:prstClr val="black"/>
                          </a:solidFill>
                          <a:latin typeface="Century Gothic" pitchFamily="34" charset="0"/>
                        </a:rPr>
                        <a:t>Bold shades, itense</a:t>
                      </a:r>
                      <a:r>
                        <a:rPr lang="it-IT" sz="1100" baseline="0" dirty="0" smtClean="0">
                          <a:solidFill>
                            <a:prstClr val="black"/>
                          </a:solidFill>
                          <a:latin typeface="Century Gothic" pitchFamily="34" charset="0"/>
                        </a:rPr>
                        <a:t> reflects, </a:t>
                      </a:r>
                    </a:p>
                    <a:p>
                      <a:pPr marL="0" marR="0" lvl="0" indent="0" algn="ctr" defTabSz="762244" rtl="0" eaLnBrk="1" fontAlgn="t" latinLnBrk="0" hangingPunct="1">
                        <a:lnSpc>
                          <a:spcPct val="100000"/>
                        </a:lnSpc>
                        <a:spcBef>
                          <a:spcPts val="0"/>
                        </a:spcBef>
                        <a:spcAft>
                          <a:spcPts val="0"/>
                        </a:spcAft>
                        <a:buClrTx/>
                        <a:buSzTx/>
                        <a:buFontTx/>
                        <a:buNone/>
                        <a:tabLst/>
                        <a:defRPr/>
                      </a:pPr>
                      <a:r>
                        <a:rPr lang="it-IT" sz="1100" baseline="0" dirty="0" smtClean="0">
                          <a:solidFill>
                            <a:prstClr val="black"/>
                          </a:solidFill>
                          <a:latin typeface="Century Gothic" pitchFamily="34" charset="0"/>
                        </a:rPr>
                        <a:t>lighteners, trends.</a:t>
                      </a:r>
                      <a:endParaRPr lang="it-IT" sz="1100" dirty="0" smtClean="0">
                        <a:solidFill>
                          <a:prstClr val="black"/>
                        </a:solidFill>
                        <a:latin typeface="Century Gothic" pitchFamily="34" charset="0"/>
                      </a:endParaRPr>
                    </a:p>
                  </a:txBody>
                  <a:tcPr marL="5884" marR="5884" marT="7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alpha val="21961"/>
                      </a:schemeClr>
                    </a:solidFill>
                  </a:tcPr>
                </a:tc>
                <a:tc>
                  <a:txBody>
                    <a:bodyPr/>
                    <a:lstStyle/>
                    <a:p>
                      <a:pPr algn="ctr" fontAlgn="t"/>
                      <a:r>
                        <a:rPr lang="en-US" sz="1100" b="0" i="0" u="none" strike="noStrike" dirty="0" smtClean="0">
                          <a:solidFill>
                            <a:srgbClr val="000000"/>
                          </a:solidFill>
                          <a:effectLst/>
                          <a:latin typeface="+mj-lt"/>
                        </a:rPr>
                        <a:t>Incomparable </a:t>
                      </a:r>
                      <a:r>
                        <a:rPr lang="en-US" sz="1100" b="0" i="0" u="none" strike="noStrike" dirty="0">
                          <a:solidFill>
                            <a:srgbClr val="000000"/>
                          </a:solidFill>
                          <a:effectLst/>
                          <a:latin typeface="+mj-lt"/>
                        </a:rPr>
                        <a:t>color </a:t>
                      </a:r>
                      <a:r>
                        <a:rPr lang="en-US" sz="1100" b="0" i="0" u="none" strike="noStrike" dirty="0" smtClean="0">
                          <a:solidFill>
                            <a:srgbClr val="000000"/>
                          </a:solidFill>
                          <a:effectLst/>
                          <a:latin typeface="+mj-lt"/>
                        </a:rPr>
                        <a:t>variety,</a:t>
                      </a:r>
                    </a:p>
                    <a:p>
                      <a:pPr algn="ctr" fontAlgn="t"/>
                      <a:r>
                        <a:rPr lang="en-US" sz="1100" b="0" i="0" u="none" strike="noStrike" dirty="0" smtClean="0">
                          <a:solidFill>
                            <a:srgbClr val="000000"/>
                          </a:solidFill>
                          <a:effectLst/>
                          <a:latin typeface="+mj-lt"/>
                        </a:rPr>
                        <a:t>fundamentals </a:t>
                      </a:r>
                      <a:r>
                        <a:rPr lang="en-US" sz="1100" b="0" i="0" u="none" strike="noStrike" dirty="0">
                          <a:solidFill>
                            <a:srgbClr val="000000"/>
                          </a:solidFill>
                          <a:effectLst/>
                          <a:latin typeface="+mj-lt"/>
                        </a:rPr>
                        <a:t>with sophisticated </a:t>
                      </a:r>
                      <a:r>
                        <a:rPr lang="en-US" sz="1100" b="0" i="0" u="none" strike="noStrike" dirty="0" smtClean="0">
                          <a:solidFill>
                            <a:srgbClr val="000000"/>
                          </a:solidFill>
                          <a:effectLst/>
                          <a:latin typeface="+mj-lt"/>
                        </a:rPr>
                        <a:t>reflects</a:t>
                      </a:r>
                      <a:endParaRPr lang="en-US" sz="1100" b="0" i="0" u="none" strike="noStrike" dirty="0">
                        <a:solidFill>
                          <a:srgbClr val="000000"/>
                        </a:solidFill>
                        <a:effectLst/>
                        <a:latin typeface="+mj-lt"/>
                      </a:endParaRPr>
                    </a:p>
                  </a:txBody>
                  <a:tcPr marL="5884" marR="5884" marT="7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alpha val="21961"/>
                      </a:srgbClr>
                    </a:solidFill>
                  </a:tcPr>
                </a:tc>
                <a:tc>
                  <a:txBody>
                    <a:bodyPr/>
                    <a:lstStyle/>
                    <a:p>
                      <a:pPr algn="ctr" fontAlgn="t"/>
                      <a:r>
                        <a:rPr lang="en-US" sz="1100" b="0" i="0" u="none" strike="noStrike" dirty="0" smtClean="0">
                          <a:solidFill>
                            <a:srgbClr val="000000"/>
                          </a:solidFill>
                          <a:effectLst/>
                          <a:latin typeface="+mj-lt"/>
                        </a:rPr>
                        <a:t>Focus on natural bases</a:t>
                      </a:r>
                      <a:r>
                        <a:rPr lang="en-US" sz="1100" b="0" i="0" u="none" strike="noStrike" baseline="0" dirty="0" smtClean="0">
                          <a:solidFill>
                            <a:srgbClr val="000000"/>
                          </a:solidFill>
                          <a:effectLst/>
                          <a:latin typeface="+mj-lt"/>
                        </a:rPr>
                        <a:t> and subtle </a:t>
                      </a:r>
                      <a:r>
                        <a:rPr lang="en-US" sz="1100" b="0" i="0" u="none" strike="noStrike" dirty="0" smtClean="0">
                          <a:solidFill>
                            <a:srgbClr val="000000"/>
                          </a:solidFill>
                          <a:effectLst/>
                          <a:latin typeface="+mj-lt"/>
                        </a:rPr>
                        <a:t>ones </a:t>
                      </a:r>
                    </a:p>
                    <a:p>
                      <a:pPr algn="ctr" fontAlgn="t"/>
                      <a:r>
                        <a:rPr lang="en-US" sz="1100" b="0" i="0" u="none" strike="noStrike" dirty="0" smtClean="0">
                          <a:solidFill>
                            <a:srgbClr val="000000"/>
                          </a:solidFill>
                          <a:effectLst/>
                          <a:latin typeface="+mj-lt"/>
                        </a:rPr>
                        <a:t>with 100</a:t>
                      </a:r>
                      <a:r>
                        <a:rPr lang="en-US" sz="1100" b="0" i="0" u="none" strike="noStrike" dirty="0">
                          <a:solidFill>
                            <a:srgbClr val="000000"/>
                          </a:solidFill>
                          <a:effectLst/>
                          <a:latin typeface="+mj-lt"/>
                        </a:rPr>
                        <a:t>% grey coverage</a:t>
                      </a: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c>
                  <a:txBody>
                    <a:bodyPr/>
                    <a:lstStyle/>
                    <a:p>
                      <a:pPr algn="ctr" fontAlgn="t"/>
                      <a:r>
                        <a:rPr lang="en-US" sz="1100" b="0" i="0" u="none" strike="noStrike" kern="1200" dirty="0" smtClean="0">
                          <a:solidFill>
                            <a:srgbClr val="000000"/>
                          </a:solidFill>
                          <a:effectLst/>
                          <a:latin typeface="+mn-lt"/>
                          <a:ea typeface="+mn-ea"/>
                          <a:cs typeface="+mn-cs"/>
                        </a:rPr>
                        <a:t>Delicately balanced natural warm shades, with highs &amp; lows.  Base 5 &amp; up</a:t>
                      </a: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r>
              <a:tr h="678398">
                <a:tc>
                  <a:txBody>
                    <a:bodyPr/>
                    <a:lstStyle/>
                    <a:p>
                      <a:pPr algn="ctr" fontAlgn="t"/>
                      <a:r>
                        <a:rPr lang="en-US" sz="1100" b="1" i="0" u="none" strike="noStrike" dirty="0" smtClean="0">
                          <a:solidFill>
                            <a:srgbClr val="000000"/>
                          </a:solidFill>
                          <a:effectLst/>
                          <a:latin typeface="+mj-lt"/>
                        </a:rPr>
                        <a:t>USP</a:t>
                      </a:r>
                      <a:endParaRPr lang="en-US" sz="1100" b="1" i="0" u="none" strike="noStrike" dirty="0">
                        <a:solidFill>
                          <a:srgbClr val="000000"/>
                        </a:solidFill>
                        <a:effectLst/>
                        <a:latin typeface="+mj-lt"/>
                      </a:endParaRPr>
                    </a:p>
                  </a:txBody>
                  <a:tcPr marL="5884" marR="5884" marT="783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mj-lt"/>
                        </a:rPr>
                        <a:t>Multi-Faceted, Shimmering Color. </a:t>
                      </a:r>
                    </a:p>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mj-lt"/>
                        </a:rPr>
                        <a:t>Never Dull, Never Flat.</a:t>
                      </a:r>
                    </a:p>
                  </a:txBody>
                  <a:tcPr marL="5884" marR="5884" marT="7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alpha val="21961"/>
                      </a:schemeClr>
                    </a:solidFill>
                  </a:tcPr>
                </a:tc>
                <a:tc>
                  <a:txBody>
                    <a:bodyPr/>
                    <a:lstStyle/>
                    <a:p>
                      <a:pPr algn="ctr"/>
                      <a:r>
                        <a:rPr lang="en-US" sz="1100" b="1" dirty="0" smtClean="0">
                          <a:solidFill>
                            <a:srgbClr val="000000"/>
                          </a:solidFill>
                        </a:rPr>
                        <a:t>Luminous color that</a:t>
                      </a:r>
                      <a:r>
                        <a:rPr lang="en-US" sz="1100" b="1" baseline="0" dirty="0" smtClean="0">
                          <a:solidFill>
                            <a:srgbClr val="000000"/>
                          </a:solidFill>
                        </a:rPr>
                        <a:t> shines for up to 8 weeks. </a:t>
                      </a:r>
                      <a:endParaRPr lang="en-US" sz="1100" b="1" dirty="0">
                        <a:solidFill>
                          <a:srgbClr val="000000"/>
                        </a:solidFill>
                      </a:endParaRPr>
                    </a:p>
                  </a:txBody>
                  <a:tcPr marL="5884" marR="5884" marT="7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alpha val="21961"/>
                      </a:srgb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mj-lt"/>
                        </a:rPr>
                        <a:t>Triple Protection for Color Perfection.</a:t>
                      </a:r>
                    </a:p>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mj-lt"/>
                        </a:rPr>
                        <a:t>Rich, radiant, zero greys.</a:t>
                      </a: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kern="1200" dirty="0" smtClean="0">
                          <a:solidFill>
                            <a:srgbClr val="000000"/>
                          </a:solidFill>
                          <a:effectLst/>
                          <a:latin typeface="+mj-lt"/>
                          <a:ea typeface="+mn-ea"/>
                          <a:cs typeface="+mn-cs"/>
                        </a:rPr>
                        <a:t>The 1st  layered tone flattering color specially developed for mature, gray hair </a:t>
                      </a: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r>
              <a:tr h="351313">
                <a:tc>
                  <a:txBody>
                    <a:bodyPr/>
                    <a:lstStyle/>
                    <a:p>
                      <a:pPr algn="ctr" fontAlgn="t"/>
                      <a:r>
                        <a:rPr lang="en-US" sz="1100" b="1" i="0" u="none" strike="noStrike" dirty="0" smtClean="0">
                          <a:solidFill>
                            <a:srgbClr val="000000"/>
                          </a:solidFill>
                          <a:effectLst/>
                          <a:latin typeface="+mj-lt"/>
                        </a:rPr>
                        <a:t>RTB</a:t>
                      </a:r>
                      <a:endParaRPr lang="en-US" sz="1100" b="1" i="0" u="none" strike="noStrike" dirty="0">
                        <a:solidFill>
                          <a:srgbClr val="000000"/>
                        </a:solidFill>
                        <a:effectLst/>
                        <a:latin typeface="+mj-lt"/>
                      </a:endParaRPr>
                    </a:p>
                  </a:txBody>
                  <a:tcPr marL="5884" marR="5884" marT="783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dirty="0" smtClean="0">
                          <a:solidFill>
                            <a:srgbClr val="000000"/>
                          </a:solidFill>
                          <a:effectLst/>
                          <a:latin typeface="+mj-lt"/>
                        </a:rPr>
                        <a:t>Pure dyes</a:t>
                      </a:r>
                    </a:p>
                    <a:p>
                      <a:pPr algn="ctr" fontAlgn="t"/>
                      <a:r>
                        <a:rPr lang="en-US" sz="1100" b="0" i="0" u="none" strike="noStrike" dirty="0" smtClean="0">
                          <a:solidFill>
                            <a:srgbClr val="000000"/>
                          </a:solidFill>
                          <a:effectLst/>
                          <a:latin typeface="+mj-lt"/>
                        </a:rPr>
                        <a:t>3 x highlights</a:t>
                      </a:r>
                      <a:endParaRPr lang="en-US" sz="1100" b="0" i="0" u="none" strike="noStrike" dirty="0">
                        <a:solidFill>
                          <a:srgbClr val="000000"/>
                        </a:solidFill>
                        <a:effectLst/>
                        <a:latin typeface="+mj-lt"/>
                      </a:endParaRPr>
                    </a:p>
                  </a:txBody>
                  <a:tcPr marL="5884" marR="5884" marT="7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alpha val="21961"/>
                      </a:schemeClr>
                    </a:solidFill>
                  </a:tcPr>
                </a:tc>
                <a:tc>
                  <a:txBody>
                    <a:bodyPr/>
                    <a:lstStyle/>
                    <a:p>
                      <a:pPr algn="ctr" fontAlgn="t"/>
                      <a:r>
                        <a:rPr lang="en-US" sz="1100" b="0" i="0" u="none" strike="noStrike" dirty="0" smtClean="0">
                          <a:solidFill>
                            <a:srgbClr val="000000"/>
                          </a:solidFill>
                          <a:effectLst/>
                          <a:latin typeface="+mj-lt"/>
                        </a:rPr>
                        <a:t>Care</a:t>
                      </a:r>
                      <a:r>
                        <a:rPr lang="en-US" sz="1100" b="0" i="0" u="none" strike="noStrike" baseline="0" dirty="0" smtClean="0">
                          <a:solidFill>
                            <a:srgbClr val="000000"/>
                          </a:solidFill>
                          <a:effectLst/>
                          <a:latin typeface="+mj-lt"/>
                        </a:rPr>
                        <a:t> </a:t>
                      </a:r>
                      <a:r>
                        <a:rPr lang="en-US" sz="1100" b="0" i="0" u="none" strike="noStrike" dirty="0" smtClean="0">
                          <a:solidFill>
                            <a:srgbClr val="000000"/>
                          </a:solidFill>
                          <a:effectLst/>
                          <a:latin typeface="+mj-lt"/>
                        </a:rPr>
                        <a:t>Supreme </a:t>
                      </a:r>
                      <a:r>
                        <a:rPr lang="en-US" sz="1100" b="0" i="0" u="none" strike="noStrike" dirty="0">
                          <a:solidFill>
                            <a:srgbClr val="000000"/>
                          </a:solidFill>
                          <a:effectLst/>
                          <a:latin typeface="+mj-lt"/>
                        </a:rPr>
                        <a:t>Conditioner </a:t>
                      </a:r>
                    </a:p>
                  </a:txBody>
                  <a:tcPr marL="5884" marR="5884" marT="7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alpha val="21961"/>
                      </a:srgbClr>
                    </a:solidFill>
                  </a:tcPr>
                </a:tc>
                <a:tc>
                  <a:txBody>
                    <a:bodyPr/>
                    <a:lstStyle/>
                    <a:p>
                      <a:pPr algn="ctr" fontAlgn="t"/>
                      <a:r>
                        <a:rPr lang="en-US" sz="1100" b="0" i="0" u="none" strike="noStrike" dirty="0" smtClean="0">
                          <a:solidFill>
                            <a:srgbClr val="000000"/>
                          </a:solidFill>
                          <a:effectLst/>
                          <a:latin typeface="+mj-lt"/>
                        </a:rPr>
                        <a:t>Triple</a:t>
                      </a:r>
                      <a:r>
                        <a:rPr lang="en-US" sz="1100" b="0" i="0" u="none" strike="noStrike" baseline="0" dirty="0" smtClean="0">
                          <a:solidFill>
                            <a:srgbClr val="000000"/>
                          </a:solidFill>
                          <a:effectLst/>
                          <a:latin typeface="+mj-lt"/>
                        </a:rPr>
                        <a:t> Protection System </a:t>
                      </a:r>
                      <a:endParaRPr lang="en-US" sz="1100" b="0" i="0" u="none" strike="noStrike" dirty="0">
                        <a:solidFill>
                          <a:srgbClr val="000000"/>
                        </a:solidFill>
                        <a:effectLst/>
                        <a:latin typeface="+mj-lt"/>
                      </a:endParaRP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c>
                  <a:txBody>
                    <a:bodyPr/>
                    <a:lstStyle/>
                    <a:p>
                      <a:pPr algn="ctr" fontAlgn="t"/>
                      <a:r>
                        <a:rPr lang="en-US" sz="1100" b="0" i="0" u="none" strike="noStrike" dirty="0" smtClean="0">
                          <a:solidFill>
                            <a:srgbClr val="000000"/>
                          </a:solidFill>
                          <a:effectLst/>
                          <a:latin typeface="+mj-lt"/>
                        </a:rPr>
                        <a:t>Layered Tone Technology </a:t>
                      </a: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r>
              <a:tr h="846039">
                <a:tc>
                  <a:txBody>
                    <a:bodyPr/>
                    <a:lstStyle/>
                    <a:p>
                      <a:pPr algn="ctr" fontAlgn="t"/>
                      <a:r>
                        <a:rPr lang="en-US" sz="1100" b="1" i="0" u="none" strike="noStrike" dirty="0">
                          <a:solidFill>
                            <a:srgbClr val="000000"/>
                          </a:solidFill>
                          <a:effectLst/>
                          <a:latin typeface="+mj-lt"/>
                        </a:rPr>
                        <a:t>Role within </a:t>
                      </a:r>
                      <a:r>
                        <a:rPr lang="en-US" sz="1100" b="1" i="0" u="none" strike="noStrike" dirty="0" smtClean="0">
                          <a:solidFill>
                            <a:srgbClr val="000000"/>
                          </a:solidFill>
                          <a:effectLst/>
                          <a:latin typeface="+mj-lt"/>
                        </a:rPr>
                        <a:t>Portfolio</a:t>
                      </a:r>
                      <a:endParaRPr lang="en-US" sz="1100" b="1" i="0" u="none" strike="noStrike" dirty="0">
                        <a:solidFill>
                          <a:srgbClr val="000000"/>
                        </a:solidFill>
                        <a:effectLst/>
                        <a:latin typeface="+mj-lt"/>
                      </a:endParaRPr>
                    </a:p>
                  </a:txBody>
                  <a:tcPr marL="5884" marR="5884" marT="783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dirty="0" smtClean="0">
                          <a:solidFill>
                            <a:srgbClr val="000000"/>
                          </a:solidFill>
                          <a:effectLst/>
                          <a:latin typeface="+mj-lt"/>
                        </a:rPr>
                        <a:t>Recruitment to color</a:t>
                      </a:r>
                      <a:endParaRPr lang="en-US" sz="1100" b="0" i="0" u="none" strike="noStrike" dirty="0">
                        <a:solidFill>
                          <a:srgbClr val="000000"/>
                        </a:solidFill>
                        <a:effectLst/>
                        <a:latin typeface="+mj-lt"/>
                      </a:endParaRPr>
                    </a:p>
                  </a:txBody>
                  <a:tcPr marL="5884" marR="5884" marT="7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alpha val="21961"/>
                      </a:schemeClr>
                    </a:solidFill>
                  </a:tcPr>
                </a:tc>
                <a:tc>
                  <a:txBody>
                    <a:bodyPr/>
                    <a:lstStyle/>
                    <a:p>
                      <a:pPr algn="ctr" fontAlgn="t"/>
                      <a:r>
                        <a:rPr lang="en-US" sz="1100" b="0" i="0" u="none" strike="noStrike" dirty="0" smtClean="0">
                          <a:solidFill>
                            <a:srgbClr val="000000"/>
                          </a:solidFill>
                          <a:effectLst/>
                          <a:latin typeface="+mj-lt"/>
                        </a:rPr>
                        <a:t>Recruitment to permanent color                                                                                                       All </a:t>
                      </a:r>
                      <a:r>
                        <a:rPr lang="en-US" sz="1100" b="0" i="0" u="none" strike="noStrike" dirty="0">
                          <a:solidFill>
                            <a:srgbClr val="000000"/>
                          </a:solidFill>
                          <a:effectLst/>
                          <a:latin typeface="+mj-lt"/>
                        </a:rPr>
                        <a:t>women who seek a </a:t>
                      </a:r>
                      <a:r>
                        <a:rPr lang="en-US" sz="1100" b="0" i="0" u="none" strike="noStrike" dirty="0" smtClean="0">
                          <a:solidFill>
                            <a:srgbClr val="000000"/>
                          </a:solidFill>
                          <a:effectLst/>
                          <a:latin typeface="+mj-lt"/>
                        </a:rPr>
                        <a:t>subtle transformation</a:t>
                      </a:r>
                      <a:r>
                        <a:rPr lang="en-US" sz="1100" b="0" i="0" u="none" strike="noStrike" baseline="0" dirty="0" smtClean="0">
                          <a:solidFill>
                            <a:srgbClr val="000000"/>
                          </a:solidFill>
                          <a:effectLst/>
                          <a:latin typeface="+mj-lt"/>
                        </a:rPr>
                        <a:t> </a:t>
                      </a:r>
                      <a:r>
                        <a:rPr lang="en-US" sz="1100" b="0" i="0" u="none" strike="noStrike" dirty="0" smtClean="0">
                          <a:solidFill>
                            <a:srgbClr val="000000"/>
                          </a:solidFill>
                          <a:effectLst/>
                          <a:latin typeface="+mj-lt"/>
                        </a:rPr>
                        <a:t>and </a:t>
                      </a:r>
                      <a:r>
                        <a:rPr lang="en-US" sz="1100" b="0" i="0" u="none" strike="noStrike" dirty="0">
                          <a:solidFill>
                            <a:srgbClr val="000000"/>
                          </a:solidFill>
                          <a:effectLst/>
                          <a:latin typeface="+mj-lt"/>
                        </a:rPr>
                        <a:t>who want </a:t>
                      </a:r>
                      <a:endParaRPr lang="en-US" sz="1100" b="0" i="0" u="none" strike="noStrike" dirty="0" smtClean="0">
                        <a:solidFill>
                          <a:srgbClr val="000000"/>
                        </a:solidFill>
                        <a:effectLst/>
                        <a:latin typeface="+mj-lt"/>
                      </a:endParaRPr>
                    </a:p>
                    <a:p>
                      <a:pPr algn="ctr" fontAlgn="t"/>
                      <a:r>
                        <a:rPr lang="en-US" sz="1100" b="0" i="0" u="none" strike="noStrike" dirty="0" smtClean="0">
                          <a:solidFill>
                            <a:srgbClr val="000000"/>
                          </a:solidFill>
                          <a:effectLst/>
                          <a:latin typeface="+mj-lt"/>
                        </a:rPr>
                        <a:t>more </a:t>
                      </a:r>
                      <a:r>
                        <a:rPr lang="en-US" sz="1100" b="0" i="0" u="none" strike="noStrike" dirty="0">
                          <a:solidFill>
                            <a:srgbClr val="000000"/>
                          </a:solidFill>
                          <a:effectLst/>
                          <a:latin typeface="+mj-lt"/>
                        </a:rPr>
                        <a:t>than just reflects</a:t>
                      </a:r>
                    </a:p>
                  </a:txBody>
                  <a:tcPr marL="5884" marR="5884" marT="7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alpha val="21961"/>
                      </a:srgbClr>
                    </a:solidFill>
                  </a:tcPr>
                </a:tc>
                <a:tc>
                  <a:txBody>
                    <a:bodyPr/>
                    <a:lstStyle/>
                    <a:p>
                      <a:pPr algn="ctr" fontAlgn="t"/>
                      <a:r>
                        <a:rPr lang="en-US" sz="1100" b="0" i="0" u="none" strike="noStrike" dirty="0">
                          <a:solidFill>
                            <a:srgbClr val="000000"/>
                          </a:solidFill>
                          <a:effectLst/>
                          <a:latin typeface="+mj-lt"/>
                        </a:rPr>
                        <a:t>Loyalty to </a:t>
                      </a:r>
                      <a:r>
                        <a:rPr lang="en-US" sz="1100" b="0" i="0" u="none" strike="noStrike" dirty="0" smtClean="0">
                          <a:solidFill>
                            <a:srgbClr val="000000"/>
                          </a:solidFill>
                          <a:effectLst/>
                          <a:latin typeface="+mj-lt"/>
                        </a:rPr>
                        <a:t>color                                                                                                                                                                                                                                                                                                                                                    All</a:t>
                      </a:r>
                      <a:r>
                        <a:rPr lang="en-US" sz="1100" b="0" i="0" u="none" strike="noStrike" baseline="0" dirty="0" smtClean="0">
                          <a:solidFill>
                            <a:srgbClr val="000000"/>
                          </a:solidFill>
                          <a:effectLst/>
                          <a:latin typeface="+mj-lt"/>
                        </a:rPr>
                        <a:t> women who want natural looking color with reassurance </a:t>
                      </a:r>
                    </a:p>
                    <a:p>
                      <a:pPr algn="ctr" fontAlgn="t"/>
                      <a:r>
                        <a:rPr lang="en-US" sz="1100" b="0" i="0" u="none" strike="noStrike" baseline="0" dirty="0" smtClean="0">
                          <a:solidFill>
                            <a:srgbClr val="000000"/>
                          </a:solidFill>
                          <a:effectLst/>
                          <a:latin typeface="+mj-lt"/>
                        </a:rPr>
                        <a:t>of 100% gray coverage</a:t>
                      </a:r>
                      <a:endParaRPr lang="en-US" sz="1100" b="0" i="0" u="none" strike="noStrike" dirty="0">
                        <a:solidFill>
                          <a:srgbClr val="000000"/>
                        </a:solidFill>
                        <a:effectLst/>
                        <a:latin typeface="+mj-lt"/>
                      </a:endParaRP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c>
                  <a:txBody>
                    <a:bodyPr/>
                    <a:lstStyle/>
                    <a:p>
                      <a:pPr algn="ctr" fontAlgn="t"/>
                      <a:r>
                        <a:rPr lang="en-US" sz="1100" b="0" i="0" u="none" strike="noStrike" dirty="0" smtClean="0">
                          <a:solidFill>
                            <a:srgbClr val="000000"/>
                          </a:solidFill>
                          <a:effectLst/>
                          <a:latin typeface="+mj-lt"/>
                        </a:rPr>
                        <a:t>Retention</a:t>
                      </a:r>
                      <a:r>
                        <a:rPr lang="en-US" sz="1100" b="0" i="0" u="none" strike="noStrike" baseline="0" dirty="0" smtClean="0">
                          <a:solidFill>
                            <a:srgbClr val="000000"/>
                          </a:solidFill>
                          <a:effectLst/>
                          <a:latin typeface="+mj-lt"/>
                        </a:rPr>
                        <a:t> to color</a:t>
                      </a:r>
                      <a:endParaRPr lang="en-US" sz="1100" b="0" i="0" u="none" strike="noStrike" dirty="0" smtClean="0">
                        <a:solidFill>
                          <a:srgbClr val="000000"/>
                        </a:solidFill>
                        <a:effectLst/>
                        <a:latin typeface="+mj-lt"/>
                      </a:endParaRPr>
                    </a:p>
                    <a:p>
                      <a:pPr algn="ctr" fontAlgn="t"/>
                      <a:r>
                        <a:rPr lang="en-US" sz="1100" b="0" i="0" u="none" strike="noStrike" dirty="0" smtClean="0">
                          <a:solidFill>
                            <a:srgbClr val="000000"/>
                          </a:solidFill>
                          <a:effectLst/>
                          <a:latin typeface="+mj-lt"/>
                        </a:rPr>
                        <a:t>Pre-abandonist 55+ women</a:t>
                      </a:r>
                      <a:r>
                        <a:rPr lang="en-US" sz="1100" b="0" i="0" u="none" strike="noStrike" baseline="0" dirty="0" smtClean="0">
                          <a:solidFill>
                            <a:srgbClr val="000000"/>
                          </a:solidFill>
                          <a:effectLst/>
                          <a:latin typeface="+mj-lt"/>
                        </a:rPr>
                        <a:t> looking to minimize the vicious cycle </a:t>
                      </a:r>
                      <a:endParaRPr lang="en-US" sz="1100" b="0" i="0" u="none" strike="noStrike" dirty="0">
                        <a:solidFill>
                          <a:srgbClr val="000000"/>
                        </a:solidFill>
                        <a:effectLst/>
                        <a:latin typeface="+mj-lt"/>
                      </a:endParaRP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r>
              <a:tr h="716459">
                <a:tc>
                  <a:txBody>
                    <a:bodyPr/>
                    <a:lstStyle/>
                    <a:p>
                      <a:pPr algn="ctr" fontAlgn="t"/>
                      <a:r>
                        <a:rPr lang="en-US" sz="1100" b="1" i="0" u="none" strike="noStrike" dirty="0" smtClean="0">
                          <a:solidFill>
                            <a:srgbClr val="000000"/>
                          </a:solidFill>
                          <a:effectLst/>
                          <a:latin typeface="+mj-lt"/>
                        </a:rPr>
                        <a:t>Artiste Translation</a:t>
                      </a:r>
                      <a:endParaRPr lang="en-US" sz="1100" b="1" i="0" u="none" strike="noStrike" dirty="0">
                        <a:solidFill>
                          <a:srgbClr val="000000"/>
                        </a:solidFill>
                        <a:effectLst/>
                        <a:latin typeface="+mj-lt"/>
                      </a:endParaRPr>
                    </a:p>
                  </a:txBody>
                  <a:tcPr marL="5884" marR="5884" marT="783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dirty="0" smtClean="0">
                          <a:solidFill>
                            <a:srgbClr val="000000"/>
                          </a:solidFill>
                          <a:effectLst/>
                          <a:latin typeface="+mj-lt"/>
                        </a:rPr>
                        <a:t>The art of trend</a:t>
                      </a:r>
                      <a:r>
                        <a:rPr lang="en-US" sz="1100" b="0" i="0" u="none" strike="noStrike" baseline="0" dirty="0" smtClean="0">
                          <a:solidFill>
                            <a:srgbClr val="000000"/>
                          </a:solidFill>
                          <a:effectLst/>
                          <a:latin typeface="+mj-lt"/>
                        </a:rPr>
                        <a:t> &amp; transformation</a:t>
                      </a:r>
                      <a:endParaRPr lang="en-US" sz="1100" b="0" i="0" u="none" strike="noStrike" dirty="0">
                        <a:solidFill>
                          <a:srgbClr val="000000"/>
                        </a:solidFill>
                        <a:effectLst/>
                        <a:latin typeface="+mj-lt"/>
                      </a:endParaRPr>
                    </a:p>
                  </a:txBody>
                  <a:tcPr marL="5884" marR="5884" marT="7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alpha val="21961"/>
                      </a:schemeClr>
                    </a:solidFill>
                  </a:tcPr>
                </a:tc>
                <a:tc>
                  <a:txBody>
                    <a:bodyPr/>
                    <a:lstStyle/>
                    <a:p>
                      <a:pPr marL="0" algn="ctr" defTabSz="914400" rtl="0" eaLnBrk="1" fontAlgn="t" latinLnBrk="0" hangingPunct="1"/>
                      <a:r>
                        <a:rPr lang="en-US" sz="1100" b="0" i="0" u="none" strike="noStrike" kern="1200" dirty="0" smtClean="0">
                          <a:solidFill>
                            <a:srgbClr val="000000"/>
                          </a:solidFill>
                          <a:effectLst/>
                          <a:latin typeface="+mj-lt"/>
                          <a:ea typeface="+mn-ea"/>
                          <a:cs typeface="+mn-cs"/>
                        </a:rPr>
                        <a:t>The art of lasting luminosity &amp; expertly crafted</a:t>
                      </a:r>
                      <a:r>
                        <a:rPr lang="en-US" sz="1100" b="0" i="0" u="none" strike="noStrike" kern="1200" baseline="0" dirty="0" smtClean="0">
                          <a:solidFill>
                            <a:srgbClr val="000000"/>
                          </a:solidFill>
                          <a:effectLst/>
                          <a:latin typeface="+mj-lt"/>
                          <a:ea typeface="+mn-ea"/>
                          <a:cs typeface="+mn-cs"/>
                        </a:rPr>
                        <a:t> color</a:t>
                      </a:r>
                      <a:endParaRPr lang="en-US" sz="1100" b="0" i="0" u="none" strike="noStrike" kern="1200" dirty="0">
                        <a:solidFill>
                          <a:srgbClr val="000000"/>
                        </a:solidFill>
                        <a:effectLst/>
                        <a:latin typeface="+mj-lt"/>
                        <a:ea typeface="+mn-ea"/>
                        <a:cs typeface="+mn-cs"/>
                      </a:endParaRPr>
                    </a:p>
                  </a:txBody>
                  <a:tcPr marL="9525" marR="9525" marT="126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alpha val="21961"/>
                      </a:srgbClr>
                    </a:solidFill>
                  </a:tcPr>
                </a:tc>
                <a:tc>
                  <a:txBody>
                    <a:bodyPr/>
                    <a:lstStyle/>
                    <a:p>
                      <a:pPr algn="ctr" fontAlgn="t"/>
                      <a:r>
                        <a:rPr lang="en-US" sz="1100" b="0" i="0" u="none" strike="noStrike" dirty="0" smtClean="0">
                          <a:solidFill>
                            <a:srgbClr val="000000"/>
                          </a:solidFill>
                          <a:effectLst/>
                          <a:latin typeface="+mj-lt"/>
                        </a:rPr>
                        <a:t>The art of perfection in care &amp; coverage</a:t>
                      </a:r>
                      <a:endParaRPr lang="en-US" sz="1100" b="0" i="0" u="none" strike="noStrike" dirty="0">
                        <a:solidFill>
                          <a:srgbClr val="000000"/>
                        </a:solidFill>
                        <a:effectLst/>
                        <a:latin typeface="+mj-lt"/>
                      </a:endParaRP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c>
                  <a:txBody>
                    <a:bodyPr/>
                    <a:lstStyle/>
                    <a:p>
                      <a:pPr algn="ctr" fontAlgn="t"/>
                      <a:r>
                        <a:rPr lang="en-US" sz="1100" b="0" i="0" u="none" strike="noStrike" dirty="0" smtClean="0">
                          <a:solidFill>
                            <a:srgbClr val="000000"/>
                          </a:solidFill>
                          <a:effectLst/>
                          <a:latin typeface="+mj-lt"/>
                        </a:rPr>
                        <a:t>The art of flattering mature</a:t>
                      </a:r>
                      <a:r>
                        <a:rPr lang="en-US" sz="1100" b="0" i="0" u="none" strike="noStrike" baseline="0" dirty="0" smtClean="0">
                          <a:solidFill>
                            <a:srgbClr val="000000"/>
                          </a:solidFill>
                          <a:effectLst/>
                          <a:latin typeface="+mj-lt"/>
                        </a:rPr>
                        <a:t> hair </a:t>
                      </a:r>
                      <a:endParaRPr lang="en-US" sz="1100" b="0" i="0" u="none" strike="noStrike" dirty="0">
                        <a:solidFill>
                          <a:srgbClr val="000000"/>
                        </a:solidFill>
                        <a:effectLst/>
                        <a:latin typeface="+mj-lt"/>
                      </a:endParaRPr>
                    </a:p>
                  </a:txBody>
                  <a:tcPr marL="5884" marR="5884" marT="7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alpha val="27843"/>
                      </a:srgbClr>
                    </a:solidFill>
                  </a:tcPr>
                </a:tc>
              </a:tr>
            </a:tbl>
          </a:graphicData>
        </a:graphic>
      </p:graphicFrame>
      <p:pic>
        <p:nvPicPr>
          <p:cNvPr id="92211" name="Picture 3"/>
          <p:cNvPicPr>
            <a:picLocks noChangeAspect="1" noChangeArrowheads="1"/>
          </p:cNvPicPr>
          <p:nvPr/>
        </p:nvPicPr>
        <p:blipFill>
          <a:blip r:embed="rId3"/>
          <a:srcRect/>
          <a:stretch>
            <a:fillRect/>
          </a:stretch>
        </p:blipFill>
        <p:spPr bwMode="auto">
          <a:xfrm>
            <a:off x="7467600" y="1031875"/>
            <a:ext cx="646113" cy="1216025"/>
          </a:xfrm>
          <a:prstGeom prst="rect">
            <a:avLst/>
          </a:prstGeom>
          <a:noFill/>
          <a:ln w="9525">
            <a:noFill/>
            <a:miter lim="800000"/>
            <a:headEnd/>
            <a:tailEnd/>
          </a:ln>
        </p:spPr>
      </p:pic>
      <p:pic>
        <p:nvPicPr>
          <p:cNvPr id="92212" name="Picture 6"/>
          <p:cNvPicPr>
            <a:picLocks noChangeAspect="1" noChangeArrowheads="1"/>
          </p:cNvPicPr>
          <p:nvPr/>
        </p:nvPicPr>
        <p:blipFill>
          <a:blip r:embed="rId4"/>
          <a:srcRect/>
          <a:stretch>
            <a:fillRect/>
          </a:stretch>
        </p:blipFill>
        <p:spPr bwMode="auto">
          <a:xfrm>
            <a:off x="3505200" y="1031875"/>
            <a:ext cx="633413" cy="1216025"/>
          </a:xfrm>
          <a:prstGeom prst="rect">
            <a:avLst/>
          </a:prstGeom>
          <a:noFill/>
          <a:ln w="9525">
            <a:noFill/>
            <a:miter lim="800000"/>
            <a:headEnd/>
            <a:tailEnd/>
          </a:ln>
        </p:spPr>
      </p:pic>
      <p:pic>
        <p:nvPicPr>
          <p:cNvPr id="92213" name="Picture 5"/>
          <p:cNvPicPr>
            <a:picLocks noChangeAspect="1" noChangeArrowheads="1"/>
          </p:cNvPicPr>
          <p:nvPr/>
        </p:nvPicPr>
        <p:blipFill>
          <a:blip r:embed="rId5"/>
          <a:srcRect/>
          <a:stretch>
            <a:fillRect/>
          </a:stretch>
        </p:blipFill>
        <p:spPr bwMode="auto">
          <a:xfrm>
            <a:off x="5486400" y="1031875"/>
            <a:ext cx="638175" cy="1216025"/>
          </a:xfrm>
          <a:prstGeom prst="rect">
            <a:avLst/>
          </a:prstGeom>
          <a:noFill/>
          <a:ln w="9525">
            <a:noFill/>
            <a:miter lim="800000"/>
            <a:headEnd/>
            <a:tailEnd/>
          </a:ln>
        </p:spPr>
      </p:pic>
      <p:pic>
        <p:nvPicPr>
          <p:cNvPr id="92214" name="Picture 9"/>
          <p:cNvPicPr>
            <a:picLocks noChangeAspect="1" noChangeArrowheads="1"/>
          </p:cNvPicPr>
          <p:nvPr/>
        </p:nvPicPr>
        <p:blipFill>
          <a:blip r:embed="rId6"/>
          <a:srcRect/>
          <a:stretch>
            <a:fillRect/>
          </a:stretch>
        </p:blipFill>
        <p:spPr bwMode="auto">
          <a:xfrm>
            <a:off x="1600200" y="1031875"/>
            <a:ext cx="631825" cy="1216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p:txBody>
          <a:bodyPr/>
          <a:lstStyle/>
          <a:p>
            <a:pPr algn="r"/>
            <a:r>
              <a:rPr lang="en-US" smtClean="0"/>
              <a:t>HAIRCOLOR DO’S</a:t>
            </a:r>
          </a:p>
        </p:txBody>
      </p:sp>
      <p:sp>
        <p:nvSpPr>
          <p:cNvPr id="94210" name="TextBox 3"/>
          <p:cNvSpPr txBox="1">
            <a:spLocks noChangeArrowheads="1"/>
          </p:cNvSpPr>
          <p:nvPr/>
        </p:nvSpPr>
        <p:spPr bwMode="auto">
          <a:xfrm>
            <a:off x="228600" y="1143000"/>
            <a:ext cx="8763000" cy="5643563"/>
          </a:xfrm>
          <a:prstGeom prst="rect">
            <a:avLst/>
          </a:prstGeom>
          <a:noFill/>
          <a:ln w="9525">
            <a:noFill/>
            <a:miter lim="800000"/>
            <a:headEnd/>
            <a:tailEnd/>
          </a:ln>
        </p:spPr>
        <p:txBody>
          <a:bodyPr>
            <a:spAutoFit/>
          </a:bodyPr>
          <a:lstStyle/>
          <a:p>
            <a:r>
              <a:rPr lang="en-US" sz="2800">
                <a:latin typeface="Century Gothic" pitchFamily="34" charset="0"/>
              </a:rPr>
              <a:t>DO</a:t>
            </a:r>
          </a:p>
          <a:p>
            <a:pPr>
              <a:buFont typeface="Arial" charset="0"/>
              <a:buChar char="•"/>
            </a:pPr>
            <a:r>
              <a:rPr lang="en-US" sz="2800" b="0">
                <a:latin typeface="Century Gothic" pitchFamily="34" charset="0"/>
              </a:rPr>
              <a:t>Do read the instructions and make sure you're fully prepared.</a:t>
            </a:r>
          </a:p>
          <a:p>
            <a:pPr>
              <a:buFont typeface="Arial" charset="0"/>
              <a:buChar char="•"/>
            </a:pPr>
            <a:r>
              <a:rPr lang="en-US" sz="2800" b="0">
                <a:latin typeface="Century Gothic" pitchFamily="34" charset="0"/>
              </a:rPr>
              <a:t>Do make sure you have haircare products for after you color service that protect, enhance, and prolong the life of your hair color.</a:t>
            </a:r>
          </a:p>
          <a:p>
            <a:pPr>
              <a:buFont typeface="Arial" charset="0"/>
              <a:buChar char="•"/>
            </a:pPr>
            <a:r>
              <a:rPr lang="en-US" sz="2800" b="0">
                <a:latin typeface="Century Gothic" pitchFamily="34" charset="0"/>
              </a:rPr>
              <a:t>Do treat your colored hair as you would your skin and protect it from the sun.</a:t>
            </a:r>
          </a:p>
          <a:p>
            <a:pPr>
              <a:buFont typeface="Arial" charset="0"/>
              <a:buChar char="•"/>
            </a:pPr>
            <a:r>
              <a:rPr lang="en-US" sz="2800" b="0">
                <a:latin typeface="Century Gothic" pitchFamily="34" charset="0"/>
              </a:rPr>
              <a:t>Do have a skin-color barrier for coloring hair and a hair color stain remover.  A fun hack is a clear lip gloss to protect from staining. Also, to remove stains, eye makeup remover works great.</a:t>
            </a:r>
          </a:p>
          <a:p>
            <a:pPr>
              <a:buFont typeface="Arial" charset="0"/>
              <a:buNone/>
            </a:pPr>
            <a:endParaRPr lang="en-US" sz="2800" b="0">
              <a:latin typeface="Century Gothic"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2709863" y="0"/>
            <a:ext cx="6434137" cy="844550"/>
          </a:xfrm>
        </p:spPr>
        <p:txBody>
          <a:bodyPr/>
          <a:lstStyle/>
          <a:p>
            <a:pPr algn="r"/>
            <a:r>
              <a:rPr lang="en-US" smtClean="0"/>
              <a:t>HAIRCOLOR DON’TS</a:t>
            </a:r>
          </a:p>
        </p:txBody>
      </p:sp>
      <p:sp>
        <p:nvSpPr>
          <p:cNvPr id="95234" name="TextBox 3"/>
          <p:cNvSpPr txBox="1">
            <a:spLocks noChangeArrowheads="1"/>
          </p:cNvSpPr>
          <p:nvPr/>
        </p:nvSpPr>
        <p:spPr bwMode="auto">
          <a:xfrm>
            <a:off x="228600" y="1143000"/>
            <a:ext cx="8763000" cy="5568950"/>
          </a:xfrm>
          <a:prstGeom prst="rect">
            <a:avLst/>
          </a:prstGeom>
          <a:noFill/>
          <a:ln w="9525">
            <a:noFill/>
            <a:miter lim="800000"/>
            <a:headEnd/>
            <a:tailEnd/>
          </a:ln>
        </p:spPr>
        <p:txBody>
          <a:bodyPr>
            <a:spAutoFit/>
          </a:bodyPr>
          <a:lstStyle/>
          <a:p>
            <a:r>
              <a:rPr lang="en-US" sz="2400">
                <a:latin typeface="Century Gothic" pitchFamily="34" charset="0"/>
              </a:rPr>
              <a:t>DON’T</a:t>
            </a:r>
          </a:p>
          <a:p>
            <a:pPr>
              <a:buFont typeface="Arial" charset="0"/>
              <a:buChar char="•"/>
            </a:pPr>
            <a:r>
              <a:rPr lang="en-US" sz="2400" b="0">
                <a:latin typeface="Century Gothic" pitchFamily="34" charset="0"/>
              </a:rPr>
              <a:t>Don't forget that color does not lift color.  That is why I suggest being realistic and taking small steps and not trying to go two shade lighter than your starting point.  </a:t>
            </a:r>
          </a:p>
          <a:p>
            <a:pPr>
              <a:buFont typeface="Arial" charset="0"/>
              <a:buChar char="•"/>
            </a:pPr>
            <a:r>
              <a:rPr lang="en-US" sz="2400" b="0">
                <a:latin typeface="Century Gothic" pitchFamily="34" charset="0"/>
              </a:rPr>
              <a:t>Don't forget to time your hair color service on a timer or your phone, etc. to prevent early color removal or too long of color application--sounds basic but is often overlooked.</a:t>
            </a:r>
          </a:p>
          <a:p>
            <a:pPr>
              <a:buFont typeface="Arial" charset="0"/>
              <a:buChar char="•"/>
            </a:pPr>
            <a:r>
              <a:rPr lang="en-US" sz="2400" b="0">
                <a:latin typeface="Century Gothic" pitchFamily="34" charset="0"/>
              </a:rPr>
              <a:t>Don't forget if you have extremely thick or long hair and you're pulling your color through the ends, there is a possibility that you might need two color kits.  You don't want to be caught without enough color.  </a:t>
            </a:r>
          </a:p>
          <a:p>
            <a:pPr>
              <a:buFont typeface="Arial" charset="0"/>
              <a:buChar char="•"/>
            </a:pPr>
            <a:r>
              <a:rPr lang="en-US" sz="2400" b="0">
                <a:latin typeface="Century Gothic" pitchFamily="34" charset="0"/>
              </a:rPr>
              <a:t>Don't wear a your favorite designer clothing when coloring your hair. Designate a shirt that you do not care about for coloring your hair.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p:txBody>
          <a:bodyPr lIns="91440" tIns="45720" rIns="91440" bIns="45720" anchor="ctr"/>
          <a:lstStyle/>
          <a:p>
            <a:r>
              <a:rPr lang="en-US" sz="2100" smtClean="0"/>
              <a:t>How </a:t>
            </a:r>
            <a:r>
              <a:rPr lang="en-US" sz="2100" u="sng" smtClean="0"/>
              <a:t>You</a:t>
            </a:r>
            <a:r>
              <a:rPr lang="en-US" sz="2100" smtClean="0"/>
              <a:t> Can Help: </a:t>
            </a:r>
            <a:br>
              <a:rPr lang="en-US" sz="2100" smtClean="0"/>
            </a:br>
            <a:r>
              <a:rPr lang="en-US" sz="2100" smtClean="0"/>
              <a:t>Understand their needs</a:t>
            </a:r>
          </a:p>
        </p:txBody>
      </p:sp>
      <p:sp>
        <p:nvSpPr>
          <p:cNvPr id="46082" name="Content Placeholder 2"/>
          <p:cNvSpPr>
            <a:spLocks noGrp="1"/>
          </p:cNvSpPr>
          <p:nvPr>
            <p:ph idx="4294967295"/>
          </p:nvPr>
        </p:nvSpPr>
        <p:spPr/>
        <p:txBody>
          <a:bodyPr lIns="91440" tIns="45720" rIns="91440" bIns="45720"/>
          <a:lstStyle/>
          <a:p>
            <a:pPr>
              <a:buFont typeface="Arial Unicode MS"/>
              <a:buNone/>
            </a:pPr>
            <a:r>
              <a:rPr lang="en-US" smtClean="0"/>
              <a:t>- </a:t>
            </a:r>
            <a:r>
              <a:rPr lang="en-US" sz="2800" smtClean="0"/>
              <a:t>Have you colored your hair before?</a:t>
            </a:r>
          </a:p>
          <a:p>
            <a:pPr lvl="1">
              <a:buFont typeface="Arial Unicode MS"/>
              <a:buNone/>
            </a:pPr>
            <a:r>
              <a:rPr lang="en-US" sz="2800" smtClean="0"/>
              <a:t>-Professionally or at home?</a:t>
            </a:r>
          </a:p>
          <a:p>
            <a:pPr lvl="1">
              <a:buFont typeface="Arial Unicode MS"/>
              <a:buNone/>
            </a:pPr>
            <a:endParaRPr lang="en-US" sz="2800" smtClean="0"/>
          </a:p>
          <a:p>
            <a:pPr>
              <a:buFont typeface="Arial Unicode MS"/>
              <a:buNone/>
            </a:pPr>
            <a:r>
              <a:rPr lang="en-US" sz="2800" smtClean="0"/>
              <a:t>- What are your biggest issues with your hair?</a:t>
            </a:r>
          </a:p>
          <a:p>
            <a:pPr lvl="1">
              <a:buFont typeface="Arial Unicode MS"/>
              <a:buNone/>
            </a:pPr>
            <a:r>
              <a:rPr lang="en-US" sz="2800" smtClean="0"/>
              <a:t>-Damage?</a:t>
            </a:r>
          </a:p>
          <a:p>
            <a:pPr lvl="1">
              <a:buFont typeface="Arial Unicode MS"/>
              <a:buNone/>
            </a:pPr>
            <a:r>
              <a:rPr lang="en-US" sz="2800" smtClean="0"/>
              <a:t>-Grey?</a:t>
            </a:r>
          </a:p>
          <a:p>
            <a:pPr lvl="1">
              <a:buFont typeface="Arial Unicode MS"/>
              <a:buNone/>
            </a:pPr>
            <a:r>
              <a:rPr lang="en-US" sz="2800" smtClean="0"/>
              <a:t>-Dull?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idx="1"/>
          </p:nvPr>
        </p:nvSpPr>
        <p:spPr>
          <a:xfrm>
            <a:off x="457200" y="1371600"/>
            <a:ext cx="7283450" cy="4525963"/>
          </a:xfrm>
        </p:spPr>
        <p:txBody>
          <a:bodyPr/>
          <a:lstStyle/>
          <a:p>
            <a:pPr marL="0" indent="0">
              <a:buFont typeface="Wingdings" pitchFamily="2" charset="2"/>
              <a:buNone/>
            </a:pPr>
            <a:endParaRPr lang="en-US" sz="1000" smtClean="0"/>
          </a:p>
          <a:p>
            <a:pPr marL="0" indent="0" eaLnBrk="1" hangingPunct="1">
              <a:lnSpc>
                <a:spcPct val="80000"/>
              </a:lnSpc>
              <a:buFont typeface="Arial Unicode MS"/>
              <a:buNone/>
            </a:pPr>
            <a:r>
              <a:rPr lang="en-US" altLang="en-US" sz="3200" b="1" i="1" smtClean="0">
                <a:latin typeface="Times New Roman" pitchFamily="18" charset="0"/>
              </a:rPr>
              <a:t>Remember--</a:t>
            </a:r>
          </a:p>
          <a:p>
            <a:pPr marL="0" indent="0" eaLnBrk="1" hangingPunct="1">
              <a:lnSpc>
                <a:spcPct val="80000"/>
              </a:lnSpc>
              <a:buFont typeface="Arial Unicode MS"/>
              <a:buNone/>
            </a:pPr>
            <a:endParaRPr lang="en-US" altLang="en-US" sz="3200" smtClean="0"/>
          </a:p>
          <a:p>
            <a:pPr marL="0" indent="0" eaLnBrk="1" hangingPunct="1">
              <a:lnSpc>
                <a:spcPct val="80000"/>
              </a:lnSpc>
              <a:buFont typeface="Arial Unicode MS"/>
              <a:buNone/>
            </a:pPr>
            <a:r>
              <a:rPr lang="en-US" altLang="en-US" sz="2100" smtClean="0"/>
              <a:t>-Apply only to the roots (new growth).</a:t>
            </a:r>
            <a:br>
              <a:rPr lang="en-US" altLang="en-US" sz="2100" smtClean="0"/>
            </a:br>
            <a:endParaRPr lang="en-US" altLang="en-US" sz="2100" smtClean="0"/>
          </a:p>
          <a:p>
            <a:pPr marL="0" indent="0" eaLnBrk="1" hangingPunct="1">
              <a:lnSpc>
                <a:spcPct val="80000"/>
              </a:lnSpc>
              <a:buFont typeface="Arial Unicode MS"/>
              <a:buNone/>
            </a:pPr>
            <a:r>
              <a:rPr lang="en-US" altLang="en-US" sz="2100" smtClean="0"/>
              <a:t>-Processed hair grabs color quicker and you will end up with very dark hair at the tips and lighter at the roots if you apply the color all over.</a:t>
            </a:r>
            <a:r>
              <a:rPr lang="en-US" altLang="en-US" sz="2100" smtClean="0">
                <a:solidFill>
                  <a:srgbClr val="000000"/>
                </a:solidFill>
              </a:rPr>
              <a:t> </a:t>
            </a:r>
            <a:r>
              <a:rPr lang="en-US" altLang="en-US" sz="2100" smtClean="0">
                <a:solidFill>
                  <a:srgbClr val="000000"/>
                </a:solidFill>
                <a:ea typeface="ITC Franklin Gothic Book"/>
                <a:cs typeface="ITC Franklin Gothic Book"/>
              </a:rPr>
              <a:t/>
            </a:r>
            <a:br>
              <a:rPr lang="en-US" altLang="en-US" sz="2100" smtClean="0">
                <a:solidFill>
                  <a:srgbClr val="000000"/>
                </a:solidFill>
                <a:ea typeface="ITC Franklin Gothic Book"/>
                <a:cs typeface="ITC Franklin Gothic Book"/>
              </a:rPr>
            </a:br>
            <a:endParaRPr lang="en-US" altLang="en-US" sz="2100" smtClean="0">
              <a:solidFill>
                <a:srgbClr val="000000"/>
              </a:solidFill>
              <a:ea typeface="ITC Franklin Gothic Book"/>
              <a:cs typeface="ITC Franklin Gothic Book"/>
            </a:endParaRPr>
          </a:p>
          <a:p>
            <a:pPr marL="0" indent="0">
              <a:buFont typeface="Wingdings" pitchFamily="2" charset="2"/>
              <a:buNone/>
            </a:pPr>
            <a:endParaRPr lang="en-US" sz="1800" smtClean="0"/>
          </a:p>
        </p:txBody>
      </p:sp>
      <p:sp>
        <p:nvSpPr>
          <p:cNvPr id="96258" name="Rectangle 2"/>
          <p:cNvSpPr>
            <a:spLocks noChangeArrowheads="1"/>
          </p:cNvSpPr>
          <p:nvPr/>
        </p:nvSpPr>
        <p:spPr bwMode="auto">
          <a:xfrm>
            <a:off x="5181600" y="228600"/>
            <a:ext cx="3962400" cy="1143000"/>
          </a:xfrm>
          <a:prstGeom prst="rect">
            <a:avLst/>
          </a:prstGeom>
          <a:noFill/>
          <a:ln w="9525">
            <a:noFill/>
            <a:miter lim="800000"/>
            <a:headEnd/>
            <a:tailEnd/>
          </a:ln>
        </p:spPr>
        <p:txBody>
          <a:bodyPr/>
          <a:lstStyle/>
          <a:p>
            <a:r>
              <a:rPr lang="en-US" sz="3800">
                <a:solidFill>
                  <a:schemeClr val="bg1"/>
                </a:solidFill>
                <a:latin typeface="Century Gothic" pitchFamily="34" charset="0"/>
                <a:ea typeface="MS PGothic" pitchFamily="34" charset="-128"/>
              </a:rPr>
              <a:t>Color Touch Ups</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algn="r"/>
            <a:r>
              <a:rPr lang="en-US" smtClean="0"/>
              <a:t>WHAT’S HOT; TREND SPOTTING!</a:t>
            </a:r>
          </a:p>
        </p:txBody>
      </p:sp>
      <p:pic>
        <p:nvPicPr>
          <p:cNvPr id="98306" name="Picture 2"/>
          <p:cNvPicPr>
            <a:picLocks noChangeAspect="1" noChangeArrowheads="1"/>
          </p:cNvPicPr>
          <p:nvPr/>
        </p:nvPicPr>
        <p:blipFill>
          <a:blip r:embed="rId2"/>
          <a:srcRect/>
          <a:stretch>
            <a:fillRect/>
          </a:stretch>
        </p:blipFill>
        <p:spPr bwMode="auto">
          <a:xfrm>
            <a:off x="198438" y="1577975"/>
            <a:ext cx="2214562" cy="2471738"/>
          </a:xfrm>
          <a:prstGeom prst="rect">
            <a:avLst/>
          </a:prstGeom>
          <a:noFill/>
          <a:ln w="9525">
            <a:noFill/>
            <a:miter lim="800000"/>
            <a:headEnd/>
            <a:tailEnd/>
          </a:ln>
        </p:spPr>
      </p:pic>
      <p:pic>
        <p:nvPicPr>
          <p:cNvPr id="98307" name="Picture 5"/>
          <p:cNvPicPr>
            <a:picLocks noChangeAspect="1" noChangeArrowheads="1"/>
          </p:cNvPicPr>
          <p:nvPr/>
        </p:nvPicPr>
        <p:blipFill>
          <a:blip r:embed="rId3"/>
          <a:srcRect/>
          <a:stretch>
            <a:fillRect/>
          </a:stretch>
        </p:blipFill>
        <p:spPr bwMode="auto">
          <a:xfrm>
            <a:off x="2805113" y="1143000"/>
            <a:ext cx="2060575" cy="2338388"/>
          </a:xfrm>
          <a:prstGeom prst="rect">
            <a:avLst/>
          </a:prstGeom>
          <a:noFill/>
          <a:ln w="9525">
            <a:noFill/>
            <a:miter lim="800000"/>
            <a:headEnd/>
            <a:tailEnd/>
          </a:ln>
        </p:spPr>
      </p:pic>
      <p:pic>
        <p:nvPicPr>
          <p:cNvPr id="98308" name="Content Placeholder 7"/>
          <p:cNvPicPr>
            <a:picLocks noChangeAspect="1" noChangeArrowheads="1"/>
          </p:cNvPicPr>
          <p:nvPr/>
        </p:nvPicPr>
        <p:blipFill>
          <a:blip r:embed="rId4"/>
          <a:srcRect/>
          <a:stretch>
            <a:fillRect/>
          </a:stretch>
        </p:blipFill>
        <p:spPr bwMode="auto">
          <a:xfrm>
            <a:off x="6858000" y="1577975"/>
            <a:ext cx="2060575" cy="3021013"/>
          </a:xfrm>
          <a:prstGeom prst="rect">
            <a:avLst/>
          </a:prstGeom>
          <a:noFill/>
          <a:ln w="9525">
            <a:noFill/>
            <a:miter lim="800000"/>
            <a:headEnd/>
            <a:tailEnd/>
          </a:ln>
        </p:spPr>
      </p:pic>
      <p:pic>
        <p:nvPicPr>
          <p:cNvPr id="98309" name="Picture 2"/>
          <p:cNvPicPr>
            <a:picLocks noChangeAspect="1" noChangeArrowheads="1"/>
          </p:cNvPicPr>
          <p:nvPr/>
        </p:nvPicPr>
        <p:blipFill>
          <a:blip r:embed="rId5"/>
          <a:srcRect l="14517" r="6113" b="47484"/>
          <a:stretch>
            <a:fillRect/>
          </a:stretch>
        </p:blipFill>
        <p:spPr bwMode="auto">
          <a:xfrm>
            <a:off x="750888" y="3657600"/>
            <a:ext cx="2322512" cy="2101850"/>
          </a:xfrm>
          <a:prstGeom prst="rect">
            <a:avLst/>
          </a:prstGeom>
          <a:noFill/>
          <a:ln w="9525">
            <a:noFill/>
            <a:miter lim="800000"/>
            <a:headEnd/>
            <a:tailEnd/>
          </a:ln>
        </p:spPr>
      </p:pic>
      <p:pic>
        <p:nvPicPr>
          <p:cNvPr id="98310" name="Picture 2" descr="J:\Shared\Haircolor\Nola\Imagery\Beauty\PNG\01-180_Liya.png"/>
          <p:cNvPicPr>
            <a:picLocks noChangeAspect="1" noChangeArrowheads="1"/>
          </p:cNvPicPr>
          <p:nvPr/>
        </p:nvPicPr>
        <p:blipFill>
          <a:blip r:embed="rId6"/>
          <a:srcRect/>
          <a:stretch>
            <a:fillRect/>
          </a:stretch>
        </p:blipFill>
        <p:spPr bwMode="auto">
          <a:xfrm>
            <a:off x="3048000" y="2574925"/>
            <a:ext cx="3200400" cy="4267200"/>
          </a:xfrm>
          <a:prstGeom prst="rect">
            <a:avLst/>
          </a:prstGeom>
          <a:noFill/>
          <a:ln w="9525">
            <a:noFill/>
            <a:miter lim="800000"/>
            <a:headEnd/>
            <a:tailEnd/>
          </a:ln>
        </p:spPr>
      </p:pic>
      <p:pic>
        <p:nvPicPr>
          <p:cNvPr id="98311" name="Picture 4" descr="http://img2.timeinc.net/people/i/2014/stylewatch/blog/140915/blake-lively-600x450.jpg"/>
          <p:cNvPicPr>
            <a:picLocks noChangeAspect="1" noChangeArrowheads="1"/>
          </p:cNvPicPr>
          <p:nvPr/>
        </p:nvPicPr>
        <p:blipFill>
          <a:blip r:embed="rId7"/>
          <a:srcRect/>
          <a:stretch>
            <a:fillRect/>
          </a:stretch>
        </p:blipFill>
        <p:spPr bwMode="auto">
          <a:xfrm>
            <a:off x="6110288" y="3886200"/>
            <a:ext cx="2190750" cy="1643063"/>
          </a:xfrm>
          <a:prstGeom prst="rect">
            <a:avLst/>
          </a:prstGeom>
          <a:noFill/>
          <a:ln w="9525">
            <a:noFill/>
            <a:miter lim="800000"/>
            <a:headEnd/>
            <a:tailEnd/>
          </a:ln>
        </p:spPr>
      </p:pic>
      <p:pic>
        <p:nvPicPr>
          <p:cNvPr id="98312" name="Picture 2">
            <a:hlinkClick r:id="rId8" action="ppaction://hlinkfile"/>
          </p:cNvPr>
          <p:cNvPicPr>
            <a:picLocks noChangeAspect="1" noChangeArrowheads="1"/>
          </p:cNvPicPr>
          <p:nvPr/>
        </p:nvPicPr>
        <p:blipFill>
          <a:blip r:embed="rId9"/>
          <a:srcRect l="6100" r="57077" b="50000"/>
          <a:stretch>
            <a:fillRect/>
          </a:stretch>
        </p:blipFill>
        <p:spPr bwMode="auto">
          <a:xfrm>
            <a:off x="5638800" y="2392363"/>
            <a:ext cx="1765300" cy="1657350"/>
          </a:xfrm>
          <a:prstGeom prst="rect">
            <a:avLst/>
          </a:prstGeom>
          <a:noFill/>
          <a:ln w="9525">
            <a:noFill/>
            <a:miter lim="800000"/>
            <a:headEnd/>
            <a:tailEnd/>
          </a:ln>
        </p:spPr>
      </p:pic>
      <p:sp>
        <p:nvSpPr>
          <p:cNvPr id="98313" name="TextBox 2"/>
          <p:cNvSpPr txBox="1">
            <a:spLocks noChangeArrowheads="1"/>
          </p:cNvSpPr>
          <p:nvPr/>
        </p:nvSpPr>
        <p:spPr bwMode="auto">
          <a:xfrm>
            <a:off x="6748463" y="5638800"/>
            <a:ext cx="2279650" cy="646113"/>
          </a:xfrm>
          <a:prstGeom prst="rect">
            <a:avLst/>
          </a:prstGeom>
          <a:noFill/>
          <a:ln w="9525">
            <a:noFill/>
            <a:miter lim="800000"/>
            <a:headEnd/>
            <a:tailEnd/>
          </a:ln>
        </p:spPr>
        <p:txBody>
          <a:bodyPr wrap="none">
            <a:spAutoFit/>
          </a:bodyPr>
          <a:lstStyle/>
          <a:p>
            <a:pPr algn="ctr"/>
            <a:r>
              <a:rPr lang="en-US" sz="1800" b="0">
                <a:latin typeface="Gotham Light"/>
              </a:rPr>
              <a:t>Platinum,</a:t>
            </a:r>
          </a:p>
          <a:p>
            <a:pPr algn="ctr"/>
            <a:r>
              <a:rPr lang="en-US" sz="1800" b="0">
                <a:latin typeface="Gotham Light"/>
              </a:rPr>
              <a:t>Sun-kissed Blonde</a:t>
            </a:r>
          </a:p>
        </p:txBody>
      </p:sp>
      <p:sp>
        <p:nvSpPr>
          <p:cNvPr id="98314" name="TextBox 16"/>
          <p:cNvSpPr txBox="1">
            <a:spLocks noChangeArrowheads="1"/>
          </p:cNvSpPr>
          <p:nvPr/>
        </p:nvSpPr>
        <p:spPr bwMode="auto">
          <a:xfrm>
            <a:off x="5029200" y="1509713"/>
            <a:ext cx="842963" cy="369887"/>
          </a:xfrm>
          <a:prstGeom prst="rect">
            <a:avLst/>
          </a:prstGeom>
          <a:noFill/>
          <a:ln w="9525">
            <a:noFill/>
            <a:miter lim="800000"/>
            <a:headEnd/>
            <a:tailEnd/>
          </a:ln>
        </p:spPr>
        <p:txBody>
          <a:bodyPr wrap="none">
            <a:spAutoFit/>
          </a:bodyPr>
          <a:lstStyle/>
          <a:p>
            <a:r>
              <a:rPr lang="en-US" sz="1800" b="0">
                <a:latin typeface="Gotham Light"/>
              </a:rPr>
              <a:t>Violet</a:t>
            </a:r>
          </a:p>
        </p:txBody>
      </p:sp>
      <p:sp>
        <p:nvSpPr>
          <p:cNvPr id="98315" name="TextBox 17"/>
          <p:cNvSpPr txBox="1">
            <a:spLocks noChangeArrowheads="1"/>
          </p:cNvSpPr>
          <p:nvPr/>
        </p:nvSpPr>
        <p:spPr bwMode="auto">
          <a:xfrm>
            <a:off x="274638" y="5853113"/>
            <a:ext cx="1031875" cy="369887"/>
          </a:xfrm>
          <a:prstGeom prst="rect">
            <a:avLst/>
          </a:prstGeom>
          <a:noFill/>
          <a:ln w="9525">
            <a:noFill/>
            <a:miter lim="800000"/>
            <a:headEnd/>
            <a:tailEnd/>
          </a:ln>
        </p:spPr>
        <p:txBody>
          <a:bodyPr wrap="none">
            <a:spAutoFit/>
          </a:bodyPr>
          <a:lstStyle/>
          <a:p>
            <a:r>
              <a:rPr lang="en-US" sz="1800" b="0">
                <a:latin typeface="Gotham Light"/>
              </a:rPr>
              <a:t>Copper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709863" y="0"/>
            <a:ext cx="6434137" cy="844550"/>
          </a:xfrm>
        </p:spPr>
        <p:txBody>
          <a:bodyPr/>
          <a:lstStyle/>
          <a:p>
            <a:r>
              <a:rPr lang="en-US" smtClean="0">
                <a:hlinkClick r:id="rId2"/>
              </a:rPr>
              <a:t>www.karihill.com</a:t>
            </a:r>
            <a:r>
              <a:rPr lang="en-US" smtClean="0"/>
              <a:t> Download Powerpoint</a:t>
            </a:r>
          </a:p>
        </p:txBody>
      </p:sp>
      <p:sp>
        <p:nvSpPr>
          <p:cNvPr id="114691" name="Rectangle 3"/>
          <p:cNvSpPr>
            <a:spLocks noGrp="1" noChangeArrowheads="1"/>
          </p:cNvSpPr>
          <p:nvPr>
            <p:ph type="body" idx="1"/>
          </p:nvPr>
        </p:nvSpPr>
        <p:spPr>
          <a:xfrm>
            <a:off x="304800" y="1219200"/>
            <a:ext cx="8388350" cy="4932363"/>
          </a:xfrm>
        </p:spPr>
        <p:txBody>
          <a:bodyPr/>
          <a:lstStyle/>
          <a:p>
            <a:endParaRPr lang="en-US" smtClean="0"/>
          </a:p>
        </p:txBody>
      </p:sp>
      <p:pic>
        <p:nvPicPr>
          <p:cNvPr id="99331" name="Picture 4" descr="contact page"/>
          <p:cNvPicPr>
            <a:picLocks noChangeAspect="1" noChangeArrowheads="1"/>
          </p:cNvPicPr>
          <p:nvPr/>
        </p:nvPicPr>
        <p:blipFill>
          <a:blip r:embed="rId3"/>
          <a:srcRect/>
          <a:stretch>
            <a:fillRect/>
          </a:stretch>
        </p:blipFill>
        <p:spPr bwMode="auto">
          <a:xfrm>
            <a:off x="381000" y="914400"/>
            <a:ext cx="8162925" cy="7239000"/>
          </a:xfrm>
          <a:prstGeom prst="rect">
            <a:avLst/>
          </a:prstGeom>
          <a:noFill/>
          <a:ln w="9525">
            <a:noFill/>
            <a:miter lim="800000"/>
            <a:headEnd/>
            <a:tailEnd/>
          </a:ln>
        </p:spPr>
      </p:pic>
      <p:sp>
        <p:nvSpPr>
          <p:cNvPr id="114693" name="Oval 5"/>
          <p:cNvSpPr>
            <a:spLocks noChangeArrowheads="1"/>
          </p:cNvSpPr>
          <p:nvPr/>
        </p:nvSpPr>
        <p:spPr bwMode="auto">
          <a:xfrm>
            <a:off x="3352800" y="2286000"/>
            <a:ext cx="2057400" cy="838200"/>
          </a:xfrm>
          <a:prstGeom prst="ellipse">
            <a:avLst/>
          </a:prstGeom>
          <a:noFill/>
          <a:ln w="28575">
            <a:solidFill>
              <a:srgbClr val="FF0000"/>
            </a:solidFill>
            <a:round/>
            <a:headEnd/>
            <a:tailEnd/>
          </a:ln>
        </p:spPr>
        <p:txBody>
          <a:bodyPr wrap="none" anchor="ctr"/>
          <a:lstStyle/>
          <a:p>
            <a:pPr algn="ctr"/>
            <a:endParaRPr lang="en-US">
              <a:solidFill>
                <a:srgbClr val="FF0000"/>
              </a:solidFill>
            </a:endParaRPr>
          </a:p>
        </p:txBody>
      </p:sp>
      <p:sp>
        <p:nvSpPr>
          <p:cNvPr id="99333" name="Oval 6"/>
          <p:cNvSpPr>
            <a:spLocks noChangeArrowheads="1"/>
          </p:cNvSpPr>
          <p:nvPr/>
        </p:nvSpPr>
        <p:spPr bwMode="auto">
          <a:xfrm>
            <a:off x="1371600" y="3200400"/>
            <a:ext cx="2819400" cy="274320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fade">
                                      <p:cBhvr>
                                        <p:cTn id="12" dur="2000"/>
                                        <p:tgtEl>
                                          <p:spTgt spid="114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mph" presetSubtype="0" grpId="0" nodeType="clickEffect" nodePh="1">
                                  <p:stCondLst>
                                    <p:cond delay="0"/>
                                  </p:stCondLst>
                                  <p:endCondLst>
                                    <p:cond evt="begin" delay="0">
                                      <p:tn val="15"/>
                                    </p:cond>
                                  </p:endCondLst>
                                  <p:childTnLst>
                                    <p:set>
                                      <p:cBhvr override="childStyle">
                                        <p:cTn id="16" dur="indefinite"/>
                                        <p:tgtEl>
                                          <p:spTgt spid="114693">
                                            <p:txEl>
                                              <p:charRg st="4294967295" end="4294967295"/>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P spid="1146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p:txBody>
          <a:bodyPr lIns="91440" tIns="45720" rIns="91440" bIns="45720" anchor="ctr"/>
          <a:lstStyle/>
          <a:p>
            <a:r>
              <a:rPr lang="en-US" sz="2100" smtClean="0"/>
              <a:t>How </a:t>
            </a:r>
            <a:r>
              <a:rPr lang="en-US" sz="2100" u="sng" smtClean="0"/>
              <a:t>You</a:t>
            </a:r>
            <a:r>
              <a:rPr lang="en-US" sz="2100" smtClean="0"/>
              <a:t> Can Help: </a:t>
            </a:r>
            <a:br>
              <a:rPr lang="en-US" sz="2100" smtClean="0"/>
            </a:br>
            <a:r>
              <a:rPr lang="en-US" sz="2100" smtClean="0"/>
              <a:t>Understand their needs</a:t>
            </a:r>
          </a:p>
        </p:txBody>
      </p:sp>
      <p:sp>
        <p:nvSpPr>
          <p:cNvPr id="47106" name="Content Placeholder 2"/>
          <p:cNvSpPr>
            <a:spLocks noGrp="1"/>
          </p:cNvSpPr>
          <p:nvPr>
            <p:ph idx="4294967295"/>
          </p:nvPr>
        </p:nvSpPr>
        <p:spPr/>
        <p:txBody>
          <a:bodyPr lIns="91440" tIns="45720" rIns="91440" bIns="45720"/>
          <a:lstStyle/>
          <a:p>
            <a:pPr>
              <a:lnSpc>
                <a:spcPct val="90000"/>
              </a:lnSpc>
              <a:buFont typeface="Arial Unicode MS"/>
              <a:buNone/>
            </a:pPr>
            <a:r>
              <a:rPr lang="en-US" sz="2400" smtClean="0"/>
              <a:t>- </a:t>
            </a:r>
            <a:r>
              <a:rPr lang="en-US" sz="2800" smtClean="0"/>
              <a:t>What results are you looking for</a:t>
            </a:r>
          </a:p>
          <a:p>
            <a:pPr lvl="1">
              <a:lnSpc>
                <a:spcPct val="90000"/>
              </a:lnSpc>
              <a:buFont typeface="Arial Unicode MS"/>
              <a:buNone/>
            </a:pPr>
            <a:r>
              <a:rPr lang="en-US" sz="2800" smtClean="0"/>
              <a:t>-Dramatic?</a:t>
            </a:r>
          </a:p>
          <a:p>
            <a:pPr lvl="1">
              <a:lnSpc>
                <a:spcPct val="90000"/>
              </a:lnSpc>
              <a:buFont typeface="Arial Unicode MS"/>
              <a:buNone/>
            </a:pPr>
            <a:r>
              <a:rPr lang="en-US" sz="2800" smtClean="0"/>
              <a:t>-Permanent?</a:t>
            </a:r>
          </a:p>
          <a:p>
            <a:pPr lvl="1">
              <a:lnSpc>
                <a:spcPct val="90000"/>
              </a:lnSpc>
              <a:buFont typeface="Arial Unicode MS"/>
              <a:buNone/>
            </a:pPr>
            <a:r>
              <a:rPr lang="en-US" sz="2800" smtClean="0"/>
              <a:t>-Natural?</a:t>
            </a:r>
          </a:p>
          <a:p>
            <a:pPr lvl="1">
              <a:lnSpc>
                <a:spcPct val="90000"/>
              </a:lnSpc>
              <a:buFont typeface="Arial Unicode MS"/>
              <a:buNone/>
            </a:pPr>
            <a:endParaRPr lang="en-US" sz="2800" smtClean="0"/>
          </a:p>
          <a:p>
            <a:pPr>
              <a:lnSpc>
                <a:spcPct val="90000"/>
              </a:lnSpc>
              <a:buFont typeface="Arial Unicode MS"/>
              <a:buNone/>
            </a:pPr>
            <a:r>
              <a:rPr lang="en-US" sz="2800" smtClean="0"/>
              <a:t>- What are you most afraid of:</a:t>
            </a:r>
          </a:p>
          <a:p>
            <a:pPr lvl="1">
              <a:lnSpc>
                <a:spcPct val="90000"/>
              </a:lnSpc>
              <a:buFont typeface="Arial Unicode MS"/>
              <a:buNone/>
            </a:pPr>
            <a:r>
              <a:rPr lang="en-US" sz="2800" smtClean="0"/>
              <a:t>-Making a big mistake?</a:t>
            </a:r>
          </a:p>
          <a:p>
            <a:pPr lvl="1">
              <a:lnSpc>
                <a:spcPct val="90000"/>
              </a:lnSpc>
              <a:buFont typeface="Arial Unicode MS"/>
              <a:buNone/>
            </a:pPr>
            <a:r>
              <a:rPr lang="en-US" sz="2800" smtClean="0"/>
              <a:t>-A mess?</a:t>
            </a:r>
          </a:p>
          <a:p>
            <a:pPr lvl="1">
              <a:lnSpc>
                <a:spcPct val="90000"/>
              </a:lnSpc>
              <a:buFont typeface="Arial Unicode MS"/>
              <a:buNone/>
            </a:pPr>
            <a:r>
              <a:rPr lang="en-US" sz="2800" smtClean="0"/>
              <a:t>-Smell?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457200" y="1338263"/>
            <a:ext cx="7283450" cy="4525962"/>
          </a:xfrm>
        </p:spPr>
        <p:txBody>
          <a:bodyPr/>
          <a:lstStyle/>
          <a:p>
            <a:pPr marL="0" indent="0">
              <a:buFont typeface="Wingdings" pitchFamily="2" charset="2"/>
              <a:buNone/>
            </a:pPr>
            <a:r>
              <a:rPr lang="en-US" sz="2100" smtClean="0"/>
              <a:t>Women love the </a:t>
            </a:r>
            <a:r>
              <a:rPr lang="en-US" sz="2100" b="1" smtClean="0"/>
              <a:t>transformative</a:t>
            </a:r>
            <a:r>
              <a:rPr lang="en-US" sz="2100" smtClean="0"/>
              <a:t> </a:t>
            </a:r>
            <a:r>
              <a:rPr lang="en-US" sz="2100" b="1" smtClean="0"/>
              <a:t>effect</a:t>
            </a:r>
            <a:r>
              <a:rPr lang="en-US" sz="2100" smtClean="0"/>
              <a:t> of hair color and how it </a:t>
            </a:r>
            <a:r>
              <a:rPr lang="en-US" sz="2100" b="1" smtClean="0"/>
              <a:t>refreshes</a:t>
            </a:r>
            <a:r>
              <a:rPr lang="en-US" sz="2100" smtClean="0"/>
              <a:t> their look instantly. Many professional looks and effects can </a:t>
            </a:r>
            <a:r>
              <a:rPr lang="en-US" sz="2100" b="1" smtClean="0"/>
              <a:t>now</a:t>
            </a:r>
            <a:r>
              <a:rPr lang="en-US" sz="2100" smtClean="0"/>
              <a:t> be achieved in-home with high quality L’Oreal products.</a:t>
            </a:r>
          </a:p>
          <a:p>
            <a:pPr marL="0" indent="0">
              <a:buFont typeface="Wingdings" pitchFamily="2" charset="2"/>
              <a:buNone/>
            </a:pPr>
            <a:endParaRPr lang="en-US" sz="2100" smtClean="0"/>
          </a:p>
          <a:p>
            <a:pPr marL="0" indent="0">
              <a:buFont typeface="Wingdings" pitchFamily="2" charset="2"/>
              <a:buNone/>
            </a:pPr>
            <a:r>
              <a:rPr lang="en-US" sz="2100" smtClean="0"/>
              <a:t>Some of the most popular looks and effects that people seek include:</a:t>
            </a:r>
          </a:p>
          <a:p>
            <a:pPr marL="0" indent="0" eaLnBrk="1" hangingPunct="1">
              <a:lnSpc>
                <a:spcPct val="80000"/>
              </a:lnSpc>
              <a:buFont typeface="Arial Unicode MS"/>
              <a:buNone/>
            </a:pPr>
            <a:r>
              <a:rPr lang="en-US" sz="2100" smtClean="0">
                <a:ea typeface="ITC Franklin Gothic Book"/>
                <a:cs typeface="ITC Franklin Gothic Book"/>
              </a:rPr>
              <a:t>-Covering gray hair</a:t>
            </a:r>
          </a:p>
          <a:p>
            <a:pPr marL="0" indent="0" eaLnBrk="1" hangingPunct="1">
              <a:lnSpc>
                <a:spcPct val="80000"/>
              </a:lnSpc>
              <a:buFont typeface="Arial Unicode MS"/>
              <a:buNone/>
            </a:pPr>
            <a:r>
              <a:rPr lang="en-US" sz="2100" smtClean="0">
                <a:ea typeface="ITC Franklin Gothic Book"/>
                <a:cs typeface="ITC Franklin Gothic Book"/>
              </a:rPr>
              <a:t>-Root touch-ups</a:t>
            </a:r>
          </a:p>
          <a:p>
            <a:pPr marL="0" indent="0" eaLnBrk="1" hangingPunct="1">
              <a:lnSpc>
                <a:spcPct val="80000"/>
              </a:lnSpc>
              <a:buFont typeface="Arial Unicode MS"/>
              <a:buNone/>
            </a:pPr>
            <a:r>
              <a:rPr lang="en-US" sz="2100" smtClean="0">
                <a:ea typeface="ITC Franklin Gothic Book"/>
                <a:cs typeface="ITC Franklin Gothic Book"/>
              </a:rPr>
              <a:t>-Trying a new shade for fun</a:t>
            </a:r>
          </a:p>
          <a:p>
            <a:pPr marL="0" indent="0" eaLnBrk="1" hangingPunct="1">
              <a:lnSpc>
                <a:spcPct val="80000"/>
              </a:lnSpc>
              <a:buFont typeface="Arial Unicode MS"/>
              <a:buNone/>
            </a:pPr>
            <a:r>
              <a:rPr lang="en-US" sz="2100" smtClean="0">
                <a:ea typeface="ITC Franklin Gothic Book"/>
                <a:cs typeface="ITC Franklin Gothic Book"/>
              </a:rPr>
              <a:t>-High gloss color treatments</a:t>
            </a:r>
          </a:p>
          <a:p>
            <a:pPr marL="0" indent="0" eaLnBrk="1" hangingPunct="1">
              <a:lnSpc>
                <a:spcPct val="80000"/>
              </a:lnSpc>
              <a:buFont typeface="Arial Unicode MS"/>
              <a:buNone/>
            </a:pPr>
            <a:r>
              <a:rPr lang="en-US" sz="2100" smtClean="0">
                <a:ea typeface="ITC Franklin Gothic Book"/>
                <a:cs typeface="ITC Franklin Gothic Book"/>
              </a:rPr>
              <a:t>-Highlighting</a:t>
            </a:r>
          </a:p>
          <a:p>
            <a:pPr marL="0" indent="0">
              <a:buFont typeface="Wingdings" pitchFamily="2" charset="2"/>
              <a:buNone/>
            </a:pPr>
            <a:endParaRPr lang="en-US" sz="1000" smtClean="0"/>
          </a:p>
          <a:p>
            <a:pPr marL="0" indent="0">
              <a:buFont typeface="Wingdings" pitchFamily="2" charset="2"/>
              <a:buNone/>
            </a:pPr>
            <a:r>
              <a:rPr lang="en-US" sz="1800" smtClean="0"/>
              <a:t> </a:t>
            </a:r>
          </a:p>
        </p:txBody>
      </p:sp>
      <p:sp>
        <p:nvSpPr>
          <p:cNvPr id="5" name="Rectangle 2"/>
          <p:cNvSpPr>
            <a:spLocks noChangeArrowheads="1"/>
          </p:cNvSpPr>
          <p:nvPr/>
        </p:nvSpPr>
        <p:spPr bwMode="auto">
          <a:xfrm>
            <a:off x="4267200" y="182563"/>
            <a:ext cx="5334000" cy="1143000"/>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r>
              <a:rPr lang="en-US" sz="3800" dirty="0">
                <a:solidFill>
                  <a:schemeClr val="bg1"/>
                </a:solidFill>
                <a:latin typeface="+mj-lt"/>
                <a:ea typeface="ＭＳ Ｐゴシック" pitchFamily="28" charset="-128"/>
                <a:cs typeface="+mn-cs"/>
              </a:rPr>
              <a:t>Hair Color Overview</a:t>
            </a:r>
            <a:endParaRPr lang="en-US" sz="3800" b="0" dirty="0">
              <a:solidFill>
                <a:schemeClr val="bg1"/>
              </a:solidFill>
              <a:latin typeface="+mj-lt"/>
              <a:ea typeface="ＭＳ Ｐゴシック" pitchFamily="28" charset="-128"/>
              <a:cs typeface="+mn-cs"/>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3"/>
          <p:cNvPicPr>
            <a:picLocks noChangeAspect="1"/>
          </p:cNvPicPr>
          <p:nvPr/>
        </p:nvPicPr>
        <p:blipFill>
          <a:blip r:embed="rId2"/>
          <a:srcRect/>
          <a:stretch>
            <a:fillRect/>
          </a:stretch>
        </p:blipFill>
        <p:spPr bwMode="auto">
          <a:xfrm>
            <a:off x="0" y="0"/>
            <a:ext cx="3994150" cy="6858000"/>
          </a:xfrm>
          <a:prstGeom prst="rect">
            <a:avLst/>
          </a:prstGeom>
          <a:noFill/>
          <a:ln w="9525">
            <a:noFill/>
            <a:miter lim="800000"/>
            <a:headEnd/>
            <a:tailEnd/>
          </a:ln>
        </p:spPr>
      </p:pic>
      <p:pic>
        <p:nvPicPr>
          <p:cNvPr id="50178" name="Picture 4"/>
          <p:cNvPicPr>
            <a:picLocks noChangeAspect="1"/>
          </p:cNvPicPr>
          <p:nvPr/>
        </p:nvPicPr>
        <p:blipFill>
          <a:blip r:embed="rId3"/>
          <a:srcRect/>
          <a:stretch>
            <a:fillRect/>
          </a:stretch>
        </p:blipFill>
        <p:spPr bwMode="auto">
          <a:xfrm>
            <a:off x="3657600" y="1447800"/>
            <a:ext cx="4265613" cy="2787650"/>
          </a:xfrm>
          <a:prstGeom prst="rect">
            <a:avLst/>
          </a:prstGeom>
          <a:noFill/>
          <a:ln w="9525">
            <a:noFill/>
            <a:miter lim="800000"/>
            <a:headEnd/>
            <a:tailEnd/>
          </a:ln>
        </p:spPr>
      </p:pic>
      <p:sp>
        <p:nvSpPr>
          <p:cNvPr id="50179" name="TextBox 5"/>
          <p:cNvSpPr txBox="1">
            <a:spLocks noChangeArrowheads="1"/>
          </p:cNvSpPr>
          <p:nvPr/>
        </p:nvSpPr>
        <p:spPr bwMode="auto">
          <a:xfrm>
            <a:off x="3559175" y="4191000"/>
            <a:ext cx="4527550" cy="1190625"/>
          </a:xfrm>
          <a:prstGeom prst="rect">
            <a:avLst/>
          </a:prstGeom>
          <a:noFill/>
          <a:ln w="9525">
            <a:noFill/>
            <a:miter lim="800000"/>
            <a:headEnd/>
            <a:tailEnd/>
          </a:ln>
        </p:spPr>
        <p:txBody>
          <a:bodyPr wrap="none">
            <a:spAutoFit/>
          </a:bodyPr>
          <a:lstStyle/>
          <a:p>
            <a:pPr algn="ctr"/>
            <a:r>
              <a:rPr lang="en-US" sz="3600">
                <a:solidFill>
                  <a:srgbClr val="AF8333"/>
                </a:solidFill>
              </a:rPr>
              <a:t>&amp;</a:t>
            </a:r>
          </a:p>
          <a:p>
            <a:pPr algn="ctr"/>
            <a:r>
              <a:rPr lang="en-US" sz="3600">
                <a:solidFill>
                  <a:srgbClr val="AF8333"/>
                </a:solidFill>
              </a:rPr>
              <a:t> Learn Color Theory</a:t>
            </a:r>
          </a:p>
        </p:txBody>
      </p:sp>
      <p:pic>
        <p:nvPicPr>
          <p:cNvPr id="50180" name="Picture 7"/>
          <p:cNvPicPr>
            <a:picLocks noChangeAspect="1"/>
          </p:cNvPicPr>
          <p:nvPr/>
        </p:nvPicPr>
        <p:blipFill>
          <a:blip r:embed="rId4"/>
          <a:srcRect/>
          <a:stretch>
            <a:fillRect/>
          </a:stretch>
        </p:blipFill>
        <p:spPr bwMode="auto">
          <a:xfrm>
            <a:off x="7086600" y="6019800"/>
            <a:ext cx="1682750" cy="50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7" descr="13"/>
          <p:cNvPicPr>
            <a:picLocks noChangeAspect="1" noChangeArrowheads="1"/>
          </p:cNvPicPr>
          <p:nvPr/>
        </p:nvPicPr>
        <p:blipFill>
          <a:blip r:embed="rId2"/>
          <a:srcRect/>
          <a:stretch>
            <a:fillRect/>
          </a:stretch>
        </p:blipFill>
        <p:spPr bwMode="auto">
          <a:xfrm>
            <a:off x="1143000" y="1295400"/>
            <a:ext cx="6553200" cy="4914900"/>
          </a:xfrm>
          <a:prstGeom prst="rect">
            <a:avLst/>
          </a:prstGeom>
          <a:noFill/>
          <a:ln w="9525">
            <a:noFill/>
            <a:miter lim="800000"/>
            <a:headEnd/>
            <a:tailEnd/>
          </a:ln>
        </p:spPr>
      </p:pic>
      <p:sp>
        <p:nvSpPr>
          <p:cNvPr id="51202" name="Text Box 8"/>
          <p:cNvSpPr txBox="1">
            <a:spLocks noChangeArrowheads="1"/>
          </p:cNvSpPr>
          <p:nvPr/>
        </p:nvSpPr>
        <p:spPr bwMode="auto">
          <a:xfrm>
            <a:off x="2895600" y="381000"/>
            <a:ext cx="3657600" cy="641350"/>
          </a:xfrm>
          <a:prstGeom prst="rect">
            <a:avLst/>
          </a:prstGeom>
          <a:noFill/>
          <a:ln w="9525">
            <a:noFill/>
            <a:miter lim="800000"/>
            <a:headEnd/>
            <a:tailEnd/>
          </a:ln>
        </p:spPr>
        <p:txBody>
          <a:bodyPr>
            <a:spAutoFit/>
          </a:bodyPr>
          <a:lstStyle/>
          <a:p>
            <a:pPr>
              <a:spcBef>
                <a:spcPct val="50000"/>
              </a:spcBef>
            </a:pPr>
            <a:r>
              <a:rPr lang="en-US" sz="3600">
                <a:solidFill>
                  <a:schemeClr val="accent2"/>
                </a:solidFill>
              </a:rPr>
              <a:t>Primary Colors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05"/>
          <p:cNvPicPr>
            <a:picLocks noChangeAspect="1" noChangeArrowheads="1"/>
          </p:cNvPicPr>
          <p:nvPr/>
        </p:nvPicPr>
        <p:blipFill>
          <a:blip r:embed="rId2"/>
          <a:srcRect/>
          <a:stretch>
            <a:fillRect/>
          </a:stretch>
        </p:blipFill>
        <p:spPr bwMode="auto">
          <a:xfrm>
            <a:off x="1143000" y="1219200"/>
            <a:ext cx="6324600" cy="4743450"/>
          </a:xfrm>
          <a:prstGeom prst="rect">
            <a:avLst/>
          </a:prstGeom>
          <a:noFill/>
          <a:ln w="9525">
            <a:noFill/>
            <a:miter lim="800000"/>
            <a:headEnd/>
            <a:tailEnd/>
          </a:ln>
        </p:spPr>
      </p:pic>
      <p:sp>
        <p:nvSpPr>
          <p:cNvPr id="52226" name="Text Box 6"/>
          <p:cNvSpPr txBox="1">
            <a:spLocks noChangeArrowheads="1"/>
          </p:cNvSpPr>
          <p:nvPr/>
        </p:nvSpPr>
        <p:spPr bwMode="auto">
          <a:xfrm>
            <a:off x="2590800" y="381000"/>
            <a:ext cx="4191000" cy="641350"/>
          </a:xfrm>
          <a:prstGeom prst="rect">
            <a:avLst/>
          </a:prstGeom>
          <a:noFill/>
          <a:ln w="9525">
            <a:noFill/>
            <a:miter lim="800000"/>
            <a:headEnd/>
            <a:tailEnd/>
          </a:ln>
        </p:spPr>
        <p:txBody>
          <a:bodyPr>
            <a:spAutoFit/>
          </a:bodyPr>
          <a:lstStyle/>
          <a:p>
            <a:pPr>
              <a:spcBef>
                <a:spcPct val="50000"/>
              </a:spcBef>
            </a:pPr>
            <a:r>
              <a:rPr lang="en-US" sz="3600">
                <a:solidFill>
                  <a:schemeClr val="accent2"/>
                </a:solidFill>
              </a:rPr>
              <a:t>Secondary Colors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1LOREAL P-SPARKLE_LITTLE.PNG"/>
  <p:tag name="PXPSDI_PNGPATH" val="\"/>
  <p:tag name="PXPSDI_PNGFILENAME" val="1LOREAL P-SPARKLE_LITTLE.PNG"/>
  <p:tag name="PXPSDI_LAYERNAME" val="sparkle_little"/>
  <p:tag name="PXPSDI_PSDFILENAME" val="1Loreal PPt Template.psd"/>
  <p:tag name="PSDSOURCE" val="C:\Users\freelance\Desktop\LOREAL_MaySalesMeeting\"/>
  <p:tag name="PSDSOURCELAYER" val="sparkle_little"/>
</p:tagLst>
</file>

<file path=ppt/tags/tag2.xml><?xml version="1.0" encoding="utf-8"?>
<p:tagLst xmlns:a="http://schemas.openxmlformats.org/drawingml/2006/main" xmlns:r="http://schemas.openxmlformats.org/officeDocument/2006/relationships" xmlns:p="http://schemas.openxmlformats.org/presentationml/2006/main">
  <p:tag name="PICTUREPATH" val="\1LOREAL P-HAIRCOLOR TITLE.PNG"/>
  <p:tag name="PXPSDI_PNGPATH" val="\"/>
  <p:tag name="PXPSDI_PNGFILENAME" val="1LOREAL P-HAIRCOLOR TITLE.PNG"/>
  <p:tag name="PXPSDI_LAYERNAME" val="HAIRCOLOR TITLE"/>
  <p:tag name="PXPSDI_PSDFILENAME" val="1Loreal PPt Template.psd"/>
  <p:tag name="PSDSOURCE" val="C:\Users\freelance\Desktop\LOREAL_MaySalesMeeting\"/>
  <p:tag name="PSDSOURCELAYER" val="HAIRCOLOR TITLE"/>
</p:tagLst>
</file>

<file path=ppt/tags/tag3.xml><?xml version="1.0" encoding="utf-8"?>
<p:tagLst xmlns:a="http://schemas.openxmlformats.org/drawingml/2006/main" xmlns:r="http://schemas.openxmlformats.org/officeDocument/2006/relationships" xmlns:p="http://schemas.openxmlformats.org/presentationml/2006/main">
  <p:tag name="PICTUREPATH" val="\1LOREAL P-LOREAL PARIS LOGO COPY 2.PNG"/>
  <p:tag name="PXPSDI_PNGPATH" val="\"/>
  <p:tag name="PXPSDI_PNGFILENAME" val="1LOREAL P-LOREAL PARIS LOGO COPY 2.PNG"/>
  <p:tag name="PXPSDI_LAYERNAME" val="Loreal PAris logo copy 2"/>
  <p:tag name="PXPSDI_PSDFILENAME" val="1Loreal PPt Template.psd"/>
  <p:tag name="PSDSOURCE" val="C:\Users\freelance\Desktop\LOREAL_MaySalesMeeting\"/>
  <p:tag name="PSDSOURCELAYER" val="Loreal PAris logo copy 2"/>
</p:tagLst>
</file>

<file path=ppt/theme/theme1.xml><?xml version="1.0" encoding="utf-8"?>
<a:theme xmlns:a="http://schemas.openxmlformats.org/drawingml/2006/main" name="Blake_Header_White">
  <a:themeElements>
    <a:clrScheme name="LOREAL WHITE">
      <a:dk1>
        <a:srgbClr val="000000"/>
      </a:dk1>
      <a:lt1>
        <a:srgbClr val="FFFFFF"/>
      </a:lt1>
      <a:dk2>
        <a:srgbClr val="000000"/>
      </a:dk2>
      <a:lt2>
        <a:srgbClr val="FFFFFF"/>
      </a:lt2>
      <a:accent1>
        <a:srgbClr val="BA934A"/>
      </a:accent1>
      <a:accent2>
        <a:srgbClr val="808080"/>
      </a:accent2>
      <a:accent3>
        <a:srgbClr val="FFFFFF"/>
      </a:accent3>
      <a:accent4>
        <a:srgbClr val="000000"/>
      </a:accent4>
      <a:accent5>
        <a:srgbClr val="9B793B"/>
      </a:accent5>
      <a:accent6>
        <a:srgbClr val="404040"/>
      </a:accent6>
      <a:hlink>
        <a:srgbClr val="BA934A"/>
      </a:hlink>
      <a:folHlink>
        <a:srgbClr val="9B793B"/>
      </a:folHlink>
    </a:clrScheme>
    <a:fontScheme name="2_Custom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L'Oreal Paris">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AF833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L'Oreal Paris">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AF833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Custom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2_Custom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3_Office Theme 1">
      <a:dk1>
        <a:srgbClr val="000000"/>
      </a:dk1>
      <a:lt1>
        <a:srgbClr val="FFFFFF"/>
      </a:lt1>
      <a:dk2>
        <a:srgbClr val="3E3D2D"/>
      </a:dk2>
      <a:lt2>
        <a:srgbClr val="CAF278"/>
      </a:lt2>
      <a:accent1>
        <a:srgbClr val="94C600"/>
      </a:accent1>
      <a:accent2>
        <a:srgbClr val="71685A"/>
      </a:accent2>
      <a:accent3>
        <a:srgbClr val="FFFFFF"/>
      </a:accent3>
      <a:accent4>
        <a:srgbClr val="000000"/>
      </a:accent4>
      <a:accent5>
        <a:srgbClr val="C8DFAA"/>
      </a:accent5>
      <a:accent6>
        <a:srgbClr val="665E51"/>
      </a:accent6>
      <a:hlink>
        <a:srgbClr val="E68200"/>
      </a:hlink>
      <a:folHlink>
        <a:srgbClr val="FFA94A"/>
      </a:folHlink>
    </a:clrScheme>
    <a:fontScheme name="3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3E3D2D"/>
        </a:dk2>
        <a:lt2>
          <a:srgbClr val="CAF278"/>
        </a:lt2>
        <a:accent1>
          <a:srgbClr val="94C600"/>
        </a:accent1>
        <a:accent2>
          <a:srgbClr val="71685A"/>
        </a:accent2>
        <a:accent3>
          <a:srgbClr val="FFFFFF"/>
        </a:accent3>
        <a:accent4>
          <a:srgbClr val="000000"/>
        </a:accent4>
        <a:accent5>
          <a:srgbClr val="C8DFAA"/>
        </a:accent5>
        <a:accent6>
          <a:srgbClr val="665E51"/>
        </a:accent6>
        <a:hlink>
          <a:srgbClr val="E68200"/>
        </a:hlink>
        <a:folHlink>
          <a:srgbClr val="FFA94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OREAL WHITE">
    <a:dk1>
      <a:srgbClr val="000000"/>
    </a:dk1>
    <a:lt1>
      <a:srgbClr val="FFFFFF"/>
    </a:lt1>
    <a:dk2>
      <a:srgbClr val="000000"/>
    </a:dk2>
    <a:lt2>
      <a:srgbClr val="FFFFFF"/>
    </a:lt2>
    <a:accent1>
      <a:srgbClr val="BA934A"/>
    </a:accent1>
    <a:accent2>
      <a:srgbClr val="808080"/>
    </a:accent2>
    <a:accent3>
      <a:srgbClr val="FFFFFF"/>
    </a:accent3>
    <a:accent4>
      <a:srgbClr val="000000"/>
    </a:accent4>
    <a:accent5>
      <a:srgbClr val="9B793B"/>
    </a:accent5>
    <a:accent6>
      <a:srgbClr val="404040"/>
    </a:accent6>
    <a:hlink>
      <a:srgbClr val="BA934A"/>
    </a:hlink>
    <a:folHlink>
      <a:srgbClr val="9B793B"/>
    </a:folHlink>
  </a:clrScheme>
</a:themeOverride>
</file>

<file path=docProps/app.xml><?xml version="1.0" encoding="utf-8"?>
<Properties xmlns="http://schemas.openxmlformats.org/officeDocument/2006/extended-properties" xmlns:vt="http://schemas.openxmlformats.org/officeDocument/2006/docPropsVTypes">
  <TotalTime>2193</TotalTime>
  <Words>2765</Words>
  <Application>Microsoft Office PowerPoint</Application>
  <PresentationFormat>On-screen Show (4:3)</PresentationFormat>
  <Paragraphs>486</Paragraphs>
  <Slides>42</Slides>
  <Notes>14</Notes>
  <HiddenSlides>0</HiddenSlides>
  <MMClips>0</MMClips>
  <ScaleCrop>false</ScaleCrop>
  <HeadingPairs>
    <vt:vector size="6" baseType="variant">
      <vt:variant>
        <vt:lpstr>Fonts Used</vt:lpstr>
      </vt:variant>
      <vt:variant>
        <vt:i4>10</vt:i4>
      </vt:variant>
      <vt:variant>
        <vt:lpstr>Design Template</vt:lpstr>
      </vt:variant>
      <vt:variant>
        <vt:i4>21</vt:i4>
      </vt:variant>
      <vt:variant>
        <vt:lpstr>Slide Titles</vt:lpstr>
      </vt:variant>
      <vt:variant>
        <vt:i4>42</vt:i4>
      </vt:variant>
    </vt:vector>
  </HeadingPairs>
  <TitlesOfParts>
    <vt:vector size="73" baseType="lpstr">
      <vt:lpstr>Arial</vt:lpstr>
      <vt:lpstr>Century Gothic</vt:lpstr>
      <vt:lpstr>MS PGothic</vt:lpstr>
      <vt:lpstr>Arial Unicode MS</vt:lpstr>
      <vt:lpstr>Calibri</vt:lpstr>
      <vt:lpstr>Wingdings</vt:lpstr>
      <vt:lpstr>ITC Franklin Gothic Book</vt:lpstr>
      <vt:lpstr>Times New Roman</vt:lpstr>
      <vt:lpstr>Gotham Book</vt:lpstr>
      <vt:lpstr>Gotham Light</vt:lpstr>
      <vt:lpstr>Blake_Header_White</vt:lpstr>
      <vt:lpstr>1_Office Theme</vt:lpstr>
      <vt:lpstr>2_Office Theme</vt:lpstr>
      <vt:lpstr>17_Office Theme</vt:lpstr>
      <vt:lpstr>20_Custom Design</vt:lpstr>
      <vt:lpstr>3_Office Theme</vt:lpstr>
      <vt:lpstr>1_Office Theme</vt:lpstr>
      <vt:lpstr>1_Office Theme</vt:lpstr>
      <vt:lpstr>1_Office Theme</vt:lpstr>
      <vt:lpstr>1_Office Theme</vt:lpstr>
      <vt:lpstr>1_Office Theme</vt:lpstr>
      <vt:lpstr>1_Office Theme</vt:lpstr>
      <vt:lpstr>2_Office Theme</vt:lpstr>
      <vt:lpstr>2_Office Theme</vt:lpstr>
      <vt:lpstr>2_Office Theme</vt:lpstr>
      <vt:lpstr>2_Office Theme</vt:lpstr>
      <vt:lpstr>2_Office Theme</vt:lpstr>
      <vt:lpstr>2_Office Theme</vt:lpstr>
      <vt:lpstr>17_Office Theme</vt:lpstr>
      <vt:lpstr>17_Office Theme</vt:lpstr>
      <vt:lpstr>17_Office Theme</vt:lpstr>
      <vt:lpstr>Slide 1</vt:lpstr>
      <vt:lpstr>Today’s Goals</vt:lpstr>
      <vt:lpstr>What Women Want:  When They Color their Hair</vt:lpstr>
      <vt:lpstr>How You Can Help:  Understand their needs</vt:lpstr>
      <vt:lpstr>How You Can Help:  Understand their needs</vt:lpstr>
      <vt:lpstr>Slide 6</vt:lpstr>
      <vt:lpstr>Slide 7</vt:lpstr>
      <vt:lpstr>Slide 8</vt:lpstr>
      <vt:lpstr>Slide 9</vt:lpstr>
      <vt:lpstr>Slide 10</vt:lpstr>
      <vt:lpstr>Slide 11</vt:lpstr>
      <vt:lpstr>Hair Color Tones</vt:lpstr>
      <vt:lpstr>Slide 13</vt:lpstr>
      <vt:lpstr>Slide 14</vt:lpstr>
      <vt:lpstr>Hair Color Levels &amp; Tones</vt:lpstr>
      <vt:lpstr>Hair Color Tones</vt:lpstr>
      <vt:lpstr>Slide 17</vt:lpstr>
      <vt:lpstr>Slide 18</vt:lpstr>
      <vt:lpstr>Hair Color Tones</vt:lpstr>
      <vt:lpstr>Hair Color FAQs</vt:lpstr>
      <vt:lpstr>Hair Color FAQs</vt:lpstr>
      <vt:lpstr>Slide 22</vt:lpstr>
      <vt:lpstr>L’ORÉAL Timeline:  THE Trailblazer in Hair Color  </vt:lpstr>
      <vt:lpstr>Slide 24</vt:lpstr>
      <vt:lpstr>Slide 25</vt:lpstr>
      <vt:lpstr>Slide 26</vt:lpstr>
      <vt:lpstr>Slide 27</vt:lpstr>
      <vt:lpstr>Slide 28</vt:lpstr>
      <vt:lpstr>Slide 29</vt:lpstr>
      <vt:lpstr>Féria</vt:lpstr>
      <vt:lpstr>Mousse Absolue</vt:lpstr>
      <vt:lpstr>Preference</vt:lpstr>
      <vt:lpstr>Excellence</vt:lpstr>
      <vt:lpstr>Age Perfect</vt:lpstr>
      <vt:lpstr>Root Rescue</vt:lpstr>
      <vt:lpstr>2015 Haircolor Innovation</vt:lpstr>
      <vt:lpstr>L’Oréal Paris Portfolio</vt:lpstr>
      <vt:lpstr>HAIRCOLOR DO’S</vt:lpstr>
      <vt:lpstr>HAIRCOLOR DON’TS</vt:lpstr>
      <vt:lpstr>Slide 40</vt:lpstr>
      <vt:lpstr>WHAT’S HOT; TREND SPOTTING!</vt:lpstr>
      <vt:lpstr>www.karihill.com Download Powerpoint</vt:lpstr>
    </vt:vector>
  </TitlesOfParts>
  <Company>L'Oreal 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MORROW Mackenzie</dc:creator>
  <cp:lastModifiedBy>Kate Hill</cp:lastModifiedBy>
  <cp:revision>79</cp:revision>
  <cp:lastPrinted>2014-12-12T12:45:18Z</cp:lastPrinted>
  <dcterms:created xsi:type="dcterms:W3CDTF">2014-09-30T20:01:15Z</dcterms:created>
  <dcterms:modified xsi:type="dcterms:W3CDTF">2015-02-19T02:10:43Z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1912091</vt:lpwstr>
  </property>
  <property fmtid="{D5CDD505-2E9C-101B-9397-08002B2CF9AE}" pid="3" name="NXPowerLiteSettings">
    <vt:lpwstr>F7000400038000</vt:lpwstr>
  </property>
  <property fmtid="{D5CDD505-2E9C-101B-9397-08002B2CF9AE}" pid="4" name="NXPowerLiteVersion">
    <vt:lpwstr>D5.0.2</vt:lpwstr>
  </property>
</Properties>
</file>